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3" r:id="rId13"/>
    <p:sldId id="265" r:id="rId14"/>
    <p:sldId id="266" r:id="rId15"/>
    <p:sldId id="267" r:id="rId16"/>
    <p:sldId id="269" r:id="rId17"/>
  </p:sldIdLst>
  <p:sldSz cx="9144000" cy="5143500" type="screen16x9"/>
  <p:notesSz cx="6858000" cy="9144000"/>
  <p:embeddedFontLst>
    <p:embeddedFont>
      <p:font typeface="Cambay" panose="020B0604020202020204" charset="0"/>
      <p:regular r:id="rId19"/>
      <p:bold r:id="rId20"/>
      <p:italic r:id="rId21"/>
      <p:boldItalic r:id="rId22"/>
    </p:embeddedFont>
    <p:embeddedFont>
      <p:font typeface="Poppins" panose="020B0604020202020204" charset="0"/>
      <p:regular r:id="rId23"/>
      <p:bold r:id="rId24"/>
      <p:italic r:id="rId25"/>
      <p:boldItalic r:id="rId26"/>
    </p:embeddedFont>
    <p:embeddedFont>
      <p:font typeface="Roboto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3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zf4i9cm/6ZT1nwfPyFUujvA8W2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ser Stark" initials="FS" lastIdx="2" clrIdx="0">
    <p:extLst>
      <p:ext uri="{19B8F6BF-5375-455C-9EA6-DF929625EA0E}">
        <p15:presenceInfo xmlns:p15="http://schemas.microsoft.com/office/powerpoint/2012/main" userId="9b53da2b52aa5e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2DD"/>
    <a:srgbClr val="FFCC66"/>
    <a:srgbClr val="33CCFF"/>
    <a:srgbClr val="66CCFF"/>
    <a:srgbClr val="99CCFF"/>
    <a:srgbClr val="6699FF"/>
    <a:srgbClr val="FFFFCC"/>
    <a:srgbClr val="FF6600"/>
    <a:srgbClr val="3399FF"/>
    <a:srgbClr val="445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6AEBD1-1992-437C-A9C1-7CBF9605992C}">
  <a:tblStyle styleId="{E96AEBD1-1992-437C-A9C1-7CBF960599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5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3T04:49:04.517" idx="2">
    <p:pos x="5088" y="544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f6ea6fc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8f6ea6fc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f6ea6fc1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8f6ea6fc1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f6ea6fc1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8f6ea6fc1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f6ea6fc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8f6ea6fc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f54790721_0_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8f54790721_0_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8f54790721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54790721_0_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g8f54790721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f54790721_0_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g8f54790721_0_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8f54790721_0_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f54790721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f54790721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8f54790721_0_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8f54790721_0_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f54790721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8f54790721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f54790721_0_52"/>
          <p:cNvSpPr/>
          <p:nvPr/>
        </p:nvSpPr>
        <p:spPr>
          <a:xfrm>
            <a:off x="9875" y="6825"/>
            <a:ext cx="9144000" cy="5143500"/>
          </a:xfrm>
          <a:prstGeom prst="rect">
            <a:avLst/>
          </a:prstGeom>
          <a:gradFill>
            <a:gsLst>
              <a:gs pos="0">
                <a:srgbClr val="4B78DB">
                  <a:alpha val="27058"/>
                </a:srgbClr>
              </a:gs>
              <a:gs pos="100000">
                <a:srgbClr val="00CECE">
                  <a:alpha val="3058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8f54790721_0_52"/>
          <p:cNvSpPr/>
          <p:nvPr/>
        </p:nvSpPr>
        <p:spPr>
          <a:xfrm flipH="1">
            <a:off x="-25" y="3986975"/>
            <a:ext cx="9153900" cy="1156800"/>
          </a:xfrm>
          <a:prstGeom prst="rect">
            <a:avLst/>
          </a:prstGeom>
          <a:gradFill>
            <a:gsLst>
              <a:gs pos="0">
                <a:srgbClr val="7194E2">
                  <a:alpha val="30588"/>
                </a:srgbClr>
              </a:gs>
              <a:gs pos="100000">
                <a:srgbClr val="4FE2E2">
                  <a:alpha val="3058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8f54790721_0_52"/>
          <p:cNvSpPr txBox="1">
            <a:spLocks noGrp="1"/>
          </p:cNvSpPr>
          <p:nvPr>
            <p:ph type="title"/>
          </p:nvPr>
        </p:nvSpPr>
        <p:spPr>
          <a:xfrm>
            <a:off x="1417500" y="3954675"/>
            <a:ext cx="63090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8f54790721_0_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f54790721_0_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g8f54790721_0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f54790721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8f54790721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f54790721_0_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g8f54790721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8f54790721_0_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g8f54790721_0_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g8f54790721_0_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f54790721_0_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g8f54790721_0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f54790721_0_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8f54790721_0_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g8f54790721_0_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g8f54790721_0_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8f54790721_0_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f54790721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8f54790721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8f54790721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subTitle" idx="1"/>
          </p:nvPr>
        </p:nvSpPr>
        <p:spPr>
          <a:xfrm rot="1395">
            <a:off x="532736" y="3740275"/>
            <a:ext cx="4435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>
                <a:solidFill>
                  <a:schemeClr val="dk1"/>
                </a:solidFill>
              </a:rPr>
              <a:t>Fraser Stark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 rot="896">
            <a:off x="544949" y="401750"/>
            <a:ext cx="8054100" cy="1660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 Key Qualities in Airbnb’s Edinburgh listings to Identify Potential Price Trends</a:t>
            </a:r>
            <a:endParaRPr sz="3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ctrTitle"/>
          </p:nvPr>
        </p:nvSpPr>
        <p:spPr>
          <a:xfrm rot="896">
            <a:off x="532676" y="2918741"/>
            <a:ext cx="8054100" cy="77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300" b="1" dirty="0"/>
              <a:t>Capstone Project</a:t>
            </a:r>
            <a:br>
              <a:rPr lang="en-US" sz="2300" b="1" dirty="0"/>
            </a:br>
            <a:r>
              <a:rPr lang="en-US" sz="2300" b="1" dirty="0"/>
              <a:t>3</a:t>
            </a:r>
            <a:r>
              <a:rPr lang="en-US" sz="2300" b="1" baseline="30000" dirty="0"/>
              <a:t>rd</a:t>
            </a:r>
            <a:r>
              <a:rPr lang="en-US" sz="2000" b="1" dirty="0"/>
              <a:t> December, 2020</a:t>
            </a:r>
            <a:endParaRPr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f6ea6fc16_0_68"/>
          <p:cNvSpPr txBox="1"/>
          <p:nvPr/>
        </p:nvSpPr>
        <p:spPr>
          <a:xfrm>
            <a:off x="4969487" y="1000724"/>
            <a:ext cx="4174513" cy="340973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4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Intersection of black lines depicts the centre of Edinburgh.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AU" sz="1400" b="1" i="0" u="none" strike="noStrike" cap="none" dirty="0">
              <a:solidFill>
                <a:schemeClr val="tx2">
                  <a:lumMod val="1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>
                    <a:lumMod val="1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Intense build up of properties around inner Edinburgh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tx2">
                  <a:lumMod val="1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tx2">
                    <a:lumMod val="10000"/>
                  </a:schemeClr>
                </a:solidFill>
                <a:latin typeface="Cambay"/>
                <a:ea typeface="Cambay"/>
                <a:cs typeface="Cambay"/>
                <a:sym typeface="Cambay"/>
              </a:rPr>
              <a:t>Greater Edinburgh has lesser properties, however, heatmap suggest little fluctuation in price.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48" name="Google Shape;148;g8f6ea6fc16_0_68"/>
          <p:cNvSpPr txBox="1">
            <a:spLocks noGrp="1"/>
          </p:cNvSpPr>
          <p:nvPr>
            <p:ph type="title"/>
          </p:nvPr>
        </p:nvSpPr>
        <p:spPr>
          <a:xfrm>
            <a:off x="238256" y="14288"/>
            <a:ext cx="8001000" cy="851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Price and Geography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304752-E098-442A-814D-EC20B7951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77" y="1000725"/>
            <a:ext cx="4557712" cy="34097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4FD1-909F-48BA-A02C-E5E17FF5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67438"/>
            <a:ext cx="5145892" cy="572700"/>
          </a:xfr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/>
          <a:lstStyle/>
          <a:p>
            <a:r>
              <a:rPr lang="en-AU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– Lasso and Ridge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469D7-4FCE-4F6B-ADF1-F2B57E8CC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043" y="4417682"/>
            <a:ext cx="8443913" cy="658380"/>
          </a:xfrm>
        </p:spPr>
        <p:txBody>
          <a:bodyPr/>
          <a:lstStyle/>
          <a:p>
            <a:pPr marL="114300" indent="0">
              <a:buNone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Bedrooms seems to be a significant quality in deciding price trends in Airbnb in Edinburgh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DB9A-ABC3-4614-9DC7-508015C88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6EBD238-DEC6-4FE4-A429-0CF62847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729" y="725818"/>
            <a:ext cx="9144000" cy="39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1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F77A-41D2-48B8-844D-076ADF55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116216"/>
            <a:ext cx="8520600" cy="842963"/>
          </a:xfr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/>
          <a:lstStyle/>
          <a:p>
            <a:r>
              <a:rPr lang="en-AU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– Random Forest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889E7-CB8D-4826-98D8-FAC04B0FE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D9D02D9E-3FC6-4A5A-818D-DC33D1D7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400"/>
            <a:ext cx="9144000" cy="39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9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/>
        </p:nvSpPr>
        <p:spPr>
          <a:xfrm>
            <a:off x="335280" y="2239458"/>
            <a:ext cx="8473439" cy="352187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6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The Qualities and Trends</a:t>
            </a:r>
            <a:r>
              <a:rPr lang="en-AU" sz="16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: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N</a:t>
            </a:r>
            <a:r>
              <a:rPr lang="en-AU" sz="16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umbers of bedrooms and how many people the property can accommodate.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How many listings the host has online at any one time.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How often the sites have been reviewed over the month.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Whether these sites are dedicated homes or private rooms.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Cambay"/>
                <a:cs typeface="Arial" panose="020B0604020202020204" pitchFamily="34" charset="0"/>
                <a:sym typeface="Cambay"/>
              </a:rPr>
              <a:t>The availability of the accommodation over a 90 day window.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AU" sz="1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Cambay"/>
              <a:cs typeface="Arial" panose="020B0604020202020204" pitchFamily="34" charset="0"/>
              <a:sym typeface="Cambay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AU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Potential Applications: 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Pricing calculator to help prospective hosts price their accommodation correctly. 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Knowing market trends could allow Airbnb staff to advise hosts of under or over-priced properties.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AU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ommunicate with hosts before peak times advising them of recommended pricing during busy seasons.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AU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Continue to compare this data to competitors to ensure pricing remains fair and competitive.</a:t>
            </a:r>
            <a:endParaRPr lang="en-AU" sz="160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Cambay"/>
              <a:cs typeface="Arial" panose="020B0604020202020204" pitchFamily="34" charset="0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6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335280" y="0"/>
            <a:ext cx="8001000" cy="851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Analysis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79E3-F01C-40F2-AF7A-0B51A090CA50}"/>
              </a:ext>
            </a:extLst>
          </p:cNvPr>
          <p:cNvSpPr txBox="1"/>
          <p:nvPr/>
        </p:nvSpPr>
        <p:spPr>
          <a:xfrm>
            <a:off x="8593973" y="4733303"/>
            <a:ext cx="429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245579" y="7007"/>
            <a:ext cx="80010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Next Steps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1D7644-6B0E-40BE-8FD3-902DB875DA21}"/>
              </a:ext>
            </a:extLst>
          </p:cNvPr>
          <p:cNvGrpSpPr/>
          <p:nvPr/>
        </p:nvGrpSpPr>
        <p:grpSpPr>
          <a:xfrm>
            <a:off x="755859" y="325307"/>
            <a:ext cx="7410607" cy="3192790"/>
            <a:chOff x="866696" y="1411713"/>
            <a:chExt cx="7410607" cy="3192790"/>
          </a:xfrm>
        </p:grpSpPr>
        <p:sp>
          <p:nvSpPr>
            <p:cNvPr id="44" name="Chevron 50">
              <a:extLst>
                <a:ext uri="{FF2B5EF4-FFF2-40B4-BE49-F238E27FC236}">
                  <a16:creationId xmlns:a16="http://schemas.microsoft.com/office/drawing/2014/main" id="{7C9D5BCB-4E9A-43D1-AB64-2A7E3290DC0C}"/>
                </a:ext>
              </a:extLst>
            </p:cNvPr>
            <p:cNvSpPr/>
            <p:nvPr/>
          </p:nvSpPr>
          <p:spPr>
            <a:xfrm>
              <a:off x="2092613" y="3902565"/>
              <a:ext cx="1723769" cy="690434"/>
            </a:xfrm>
            <a:prstGeom prst="chevron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 221">
              <a:extLst>
                <a:ext uri="{FF2B5EF4-FFF2-40B4-BE49-F238E27FC236}">
                  <a16:creationId xmlns:a16="http://schemas.microsoft.com/office/drawing/2014/main" id="{55AD8265-A11E-4704-B238-B3186DEAC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0903" y="1411713"/>
              <a:ext cx="1978860" cy="809621"/>
            </a:xfrm>
            <a:custGeom>
              <a:avLst/>
              <a:gdLst>
                <a:gd name="T0" fmla="*/ 867 w 1734"/>
                <a:gd name="T1" fmla="*/ 51 h 1733"/>
                <a:gd name="T2" fmla="*/ 867 w 1734"/>
                <a:gd name="T3" fmla="*/ 51 h 1733"/>
                <a:gd name="T4" fmla="*/ 51 w 1734"/>
                <a:gd name="T5" fmla="*/ 865 h 1733"/>
                <a:gd name="T6" fmla="*/ 51 w 1734"/>
                <a:gd name="T7" fmla="*/ 865 h 1733"/>
                <a:gd name="T8" fmla="*/ 867 w 1734"/>
                <a:gd name="T9" fmla="*/ 1681 h 1733"/>
                <a:gd name="T10" fmla="*/ 867 w 1734"/>
                <a:gd name="T11" fmla="*/ 1681 h 1733"/>
                <a:gd name="T12" fmla="*/ 1682 w 1734"/>
                <a:gd name="T13" fmla="*/ 865 h 1733"/>
                <a:gd name="T14" fmla="*/ 1682 w 1734"/>
                <a:gd name="T15" fmla="*/ 865 h 1733"/>
                <a:gd name="T16" fmla="*/ 867 w 1734"/>
                <a:gd name="T17" fmla="*/ 51 h 1733"/>
                <a:gd name="T18" fmla="*/ 867 w 1734"/>
                <a:gd name="T19" fmla="*/ 1732 h 1733"/>
                <a:gd name="T20" fmla="*/ 867 w 1734"/>
                <a:gd name="T21" fmla="*/ 1732 h 1733"/>
                <a:gd name="T22" fmla="*/ 0 w 1734"/>
                <a:gd name="T23" fmla="*/ 865 h 1733"/>
                <a:gd name="T24" fmla="*/ 0 w 1734"/>
                <a:gd name="T25" fmla="*/ 865 h 1733"/>
                <a:gd name="T26" fmla="*/ 867 w 1734"/>
                <a:gd name="T27" fmla="*/ 0 h 1733"/>
                <a:gd name="T28" fmla="*/ 867 w 1734"/>
                <a:gd name="T29" fmla="*/ 0 h 1733"/>
                <a:gd name="T30" fmla="*/ 1733 w 1734"/>
                <a:gd name="T31" fmla="*/ 865 h 1733"/>
                <a:gd name="T32" fmla="*/ 1733 w 1734"/>
                <a:gd name="T33" fmla="*/ 865 h 1733"/>
                <a:gd name="T34" fmla="*/ 867 w 1734"/>
                <a:gd name="T35" fmla="*/ 1732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34" h="1733">
                  <a:moveTo>
                    <a:pt x="867" y="51"/>
                  </a:moveTo>
                  <a:lnTo>
                    <a:pt x="867" y="51"/>
                  </a:lnTo>
                  <a:cubicBezTo>
                    <a:pt x="417" y="51"/>
                    <a:pt x="51" y="415"/>
                    <a:pt x="51" y="865"/>
                  </a:cubicBezTo>
                  <a:lnTo>
                    <a:pt x="51" y="865"/>
                  </a:lnTo>
                  <a:cubicBezTo>
                    <a:pt x="51" y="1315"/>
                    <a:pt x="417" y="1681"/>
                    <a:pt x="867" y="1681"/>
                  </a:cubicBezTo>
                  <a:lnTo>
                    <a:pt x="867" y="1681"/>
                  </a:lnTo>
                  <a:cubicBezTo>
                    <a:pt x="1316" y="1681"/>
                    <a:pt x="1682" y="1315"/>
                    <a:pt x="1682" y="865"/>
                  </a:cubicBezTo>
                  <a:lnTo>
                    <a:pt x="1682" y="865"/>
                  </a:lnTo>
                  <a:cubicBezTo>
                    <a:pt x="1682" y="415"/>
                    <a:pt x="1316" y="51"/>
                    <a:pt x="867" y="51"/>
                  </a:cubicBezTo>
                  <a:close/>
                  <a:moveTo>
                    <a:pt x="867" y="1732"/>
                  </a:moveTo>
                  <a:lnTo>
                    <a:pt x="867" y="1732"/>
                  </a:lnTo>
                  <a:cubicBezTo>
                    <a:pt x="389" y="1732"/>
                    <a:pt x="0" y="1343"/>
                    <a:pt x="0" y="865"/>
                  </a:cubicBezTo>
                  <a:lnTo>
                    <a:pt x="0" y="865"/>
                  </a:lnTo>
                  <a:cubicBezTo>
                    <a:pt x="0" y="387"/>
                    <a:pt x="389" y="0"/>
                    <a:pt x="867" y="0"/>
                  </a:cubicBezTo>
                  <a:lnTo>
                    <a:pt x="867" y="0"/>
                  </a:lnTo>
                  <a:cubicBezTo>
                    <a:pt x="1344" y="0"/>
                    <a:pt x="1733" y="387"/>
                    <a:pt x="1733" y="865"/>
                  </a:cubicBezTo>
                  <a:lnTo>
                    <a:pt x="1733" y="865"/>
                  </a:lnTo>
                  <a:cubicBezTo>
                    <a:pt x="1733" y="1343"/>
                    <a:pt x="1344" y="1732"/>
                    <a:pt x="867" y="17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none" anchor="ctr"/>
            <a:lstStyle/>
            <a:p>
              <a:endParaRPr lang="en-US" sz="2449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Chevron 36">
              <a:extLst>
                <a:ext uri="{FF2B5EF4-FFF2-40B4-BE49-F238E27FC236}">
                  <a16:creationId xmlns:a16="http://schemas.microsoft.com/office/drawing/2014/main" id="{42A10F80-B6AA-4B1D-BF20-B8C22D261038}"/>
                </a:ext>
              </a:extLst>
            </p:cNvPr>
            <p:cNvSpPr/>
            <p:nvPr/>
          </p:nvSpPr>
          <p:spPr>
            <a:xfrm>
              <a:off x="3617599" y="3902565"/>
              <a:ext cx="1723769" cy="690434"/>
            </a:xfrm>
            <a:prstGeom prst="chevron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48" name="Chevron 37">
              <a:extLst>
                <a:ext uri="{FF2B5EF4-FFF2-40B4-BE49-F238E27FC236}">
                  <a16:creationId xmlns:a16="http://schemas.microsoft.com/office/drawing/2014/main" id="{0116985B-5B3E-4697-A244-837E9BE44862}"/>
                </a:ext>
              </a:extLst>
            </p:cNvPr>
            <p:cNvSpPr/>
            <p:nvPr/>
          </p:nvSpPr>
          <p:spPr>
            <a:xfrm>
              <a:off x="5186907" y="3902565"/>
              <a:ext cx="1723769" cy="690434"/>
            </a:xfrm>
            <a:prstGeom prst="chevron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656036-16EF-49E9-929D-1151089DD282}"/>
                </a:ext>
              </a:extLst>
            </p:cNvPr>
            <p:cNvSpPr txBox="1"/>
            <p:nvPr/>
          </p:nvSpPr>
          <p:spPr>
            <a:xfrm>
              <a:off x="2400831" y="3991076"/>
              <a:ext cx="1060407" cy="46166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Data Analysis</a:t>
              </a: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D5FB3839-0E28-4B07-B0B3-99285B12EF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31335" y="3834552"/>
              <a:ext cx="545968" cy="723625"/>
            </a:xfrm>
            <a:custGeom>
              <a:avLst/>
              <a:gdLst>
                <a:gd name="T0" fmla="*/ 2147483646 w 614"/>
                <a:gd name="T1" fmla="*/ 2147483646 h 810"/>
                <a:gd name="T2" fmla="*/ 2147483646 w 614"/>
                <a:gd name="T3" fmla="*/ 2147483646 h 810"/>
                <a:gd name="T4" fmla="*/ 2147483646 w 614"/>
                <a:gd name="T5" fmla="*/ 2147483646 h 810"/>
                <a:gd name="T6" fmla="*/ 2147483646 w 614"/>
                <a:gd name="T7" fmla="*/ 2147483646 h 810"/>
                <a:gd name="T8" fmla="*/ 2147483646 w 614"/>
                <a:gd name="T9" fmla="*/ 2147483646 h 810"/>
                <a:gd name="T10" fmla="*/ 2147483646 w 614"/>
                <a:gd name="T11" fmla="*/ 2147483646 h 810"/>
                <a:gd name="T12" fmla="*/ 2147483646 w 614"/>
                <a:gd name="T13" fmla="*/ 2147483646 h 810"/>
                <a:gd name="T14" fmla="*/ 2147483646 w 614"/>
                <a:gd name="T15" fmla="*/ 2147483646 h 810"/>
                <a:gd name="T16" fmla="*/ 2147483646 w 614"/>
                <a:gd name="T17" fmla="*/ 2147483646 h 810"/>
                <a:gd name="T18" fmla="*/ 2147483646 w 614"/>
                <a:gd name="T19" fmla="*/ 2147483646 h 810"/>
                <a:gd name="T20" fmla="*/ 2147483646 w 614"/>
                <a:gd name="T21" fmla="*/ 2147483646 h 810"/>
                <a:gd name="T22" fmla="*/ 2147483646 w 614"/>
                <a:gd name="T23" fmla="*/ 2147483646 h 810"/>
                <a:gd name="T24" fmla="*/ 2147483646 w 614"/>
                <a:gd name="T25" fmla="*/ 2147483646 h 810"/>
                <a:gd name="T26" fmla="*/ 2147483646 w 614"/>
                <a:gd name="T27" fmla="*/ 2147483646 h 810"/>
                <a:gd name="T28" fmla="*/ 2147483646 w 614"/>
                <a:gd name="T29" fmla="*/ 2147483646 h 810"/>
                <a:gd name="T30" fmla="*/ 2147483646 w 614"/>
                <a:gd name="T31" fmla="*/ 2147483646 h 810"/>
                <a:gd name="T32" fmla="*/ 2147483646 w 614"/>
                <a:gd name="T33" fmla="*/ 2147483646 h 810"/>
                <a:gd name="T34" fmla="*/ 2147483646 w 614"/>
                <a:gd name="T35" fmla="*/ 2147483646 h 810"/>
                <a:gd name="T36" fmla="*/ 2147483646 w 614"/>
                <a:gd name="T37" fmla="*/ 2147483646 h 810"/>
                <a:gd name="T38" fmla="*/ 2147483646 w 614"/>
                <a:gd name="T39" fmla="*/ 2147483646 h 810"/>
                <a:gd name="T40" fmla="*/ 2147483646 w 614"/>
                <a:gd name="T41" fmla="*/ 2147483646 h 810"/>
                <a:gd name="T42" fmla="*/ 2147483646 w 614"/>
                <a:gd name="T43" fmla="*/ 2147483646 h 810"/>
                <a:gd name="T44" fmla="*/ 2147483646 w 614"/>
                <a:gd name="T45" fmla="*/ 2147483646 h 810"/>
                <a:gd name="T46" fmla="*/ 2147483646 w 614"/>
                <a:gd name="T47" fmla="*/ 2147483646 h 810"/>
                <a:gd name="T48" fmla="*/ 2147483646 w 614"/>
                <a:gd name="T49" fmla="*/ 2147483646 h 810"/>
                <a:gd name="T50" fmla="*/ 2147483646 w 614"/>
                <a:gd name="T51" fmla="*/ 2147483646 h 810"/>
                <a:gd name="T52" fmla="*/ 2147483646 w 614"/>
                <a:gd name="T53" fmla="*/ 2147483646 h 810"/>
                <a:gd name="T54" fmla="*/ 2147483646 w 614"/>
                <a:gd name="T55" fmla="*/ 2147483646 h 810"/>
                <a:gd name="T56" fmla="*/ 2147483646 w 614"/>
                <a:gd name="T57" fmla="*/ 2147483646 h 810"/>
                <a:gd name="T58" fmla="*/ 2147483646 w 614"/>
                <a:gd name="T59" fmla="*/ 2147483646 h 810"/>
                <a:gd name="T60" fmla="*/ 2147483646 w 614"/>
                <a:gd name="T61" fmla="*/ 2147483646 h 810"/>
                <a:gd name="T62" fmla="*/ 2147483646 w 614"/>
                <a:gd name="T63" fmla="*/ 2147483646 h 810"/>
                <a:gd name="T64" fmla="*/ 2147483646 w 614"/>
                <a:gd name="T65" fmla="*/ 2147483646 h 810"/>
                <a:gd name="T66" fmla="*/ 2147483646 w 614"/>
                <a:gd name="T67" fmla="*/ 2147483646 h 810"/>
                <a:gd name="T68" fmla="*/ 2147483646 w 614"/>
                <a:gd name="T69" fmla="*/ 2147483646 h 810"/>
                <a:gd name="T70" fmla="*/ 2147483646 w 614"/>
                <a:gd name="T71" fmla="*/ 2147483646 h 810"/>
                <a:gd name="T72" fmla="*/ 2147483646 w 614"/>
                <a:gd name="T73" fmla="*/ 2147483646 h 810"/>
                <a:gd name="T74" fmla="*/ 2147483646 w 614"/>
                <a:gd name="T75" fmla="*/ 2147483646 h 810"/>
                <a:gd name="T76" fmla="*/ 2147483646 w 614"/>
                <a:gd name="T77" fmla="*/ 2147483646 h 810"/>
                <a:gd name="T78" fmla="*/ 2147483646 w 614"/>
                <a:gd name="T79" fmla="*/ 2147483646 h 810"/>
                <a:gd name="T80" fmla="*/ 2147483646 w 614"/>
                <a:gd name="T81" fmla="*/ 2147483646 h 810"/>
                <a:gd name="T82" fmla="*/ 2147483646 w 614"/>
                <a:gd name="T83" fmla="*/ 2147483646 h 810"/>
                <a:gd name="T84" fmla="*/ 2147483646 w 614"/>
                <a:gd name="T85" fmla="*/ 2147483646 h 810"/>
                <a:gd name="T86" fmla="*/ 2147483646 w 614"/>
                <a:gd name="T87" fmla="*/ 0 h 810"/>
                <a:gd name="T88" fmla="*/ 2147483646 w 614"/>
                <a:gd name="T89" fmla="*/ 2147483646 h 810"/>
                <a:gd name="T90" fmla="*/ 2147483646 w 614"/>
                <a:gd name="T91" fmla="*/ 2147483646 h 810"/>
                <a:gd name="T92" fmla="*/ 2147483646 w 614"/>
                <a:gd name="T93" fmla="*/ 2147483646 h 810"/>
                <a:gd name="T94" fmla="*/ 2147483646 w 614"/>
                <a:gd name="T95" fmla="*/ 2147483646 h 810"/>
                <a:gd name="T96" fmla="*/ 2147483646 w 614"/>
                <a:gd name="T97" fmla="*/ 2147483646 h 810"/>
                <a:gd name="T98" fmla="*/ 2147483646 w 614"/>
                <a:gd name="T99" fmla="*/ 2147483646 h 8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14" h="810">
                  <a:moveTo>
                    <a:pt x="507" y="505"/>
                  </a:moveTo>
                  <a:lnTo>
                    <a:pt x="507" y="505"/>
                  </a:lnTo>
                  <a:cubicBezTo>
                    <a:pt x="485" y="527"/>
                    <a:pt x="470" y="553"/>
                    <a:pt x="462" y="582"/>
                  </a:cubicBezTo>
                  <a:lnTo>
                    <a:pt x="318" y="582"/>
                  </a:lnTo>
                  <a:lnTo>
                    <a:pt x="318" y="495"/>
                  </a:lnTo>
                  <a:cubicBezTo>
                    <a:pt x="327" y="500"/>
                    <a:pt x="337" y="502"/>
                    <a:pt x="348" y="502"/>
                  </a:cubicBezTo>
                  <a:cubicBezTo>
                    <a:pt x="368" y="502"/>
                    <a:pt x="387" y="494"/>
                    <a:pt x="400" y="478"/>
                  </a:cubicBezTo>
                  <a:cubicBezTo>
                    <a:pt x="412" y="463"/>
                    <a:pt x="418" y="443"/>
                    <a:pt x="414" y="423"/>
                  </a:cubicBezTo>
                  <a:cubicBezTo>
                    <a:pt x="409" y="396"/>
                    <a:pt x="387" y="373"/>
                    <a:pt x="359" y="369"/>
                  </a:cubicBezTo>
                  <a:cubicBezTo>
                    <a:pt x="344" y="366"/>
                    <a:pt x="330" y="369"/>
                    <a:pt x="318" y="375"/>
                  </a:cubicBezTo>
                  <a:lnTo>
                    <a:pt x="318" y="319"/>
                  </a:lnTo>
                  <a:lnTo>
                    <a:pt x="435" y="319"/>
                  </a:lnTo>
                  <a:cubicBezTo>
                    <a:pt x="439" y="319"/>
                    <a:pt x="442" y="317"/>
                    <a:pt x="445" y="314"/>
                  </a:cubicBezTo>
                  <a:cubicBezTo>
                    <a:pt x="447" y="311"/>
                    <a:pt x="448" y="307"/>
                    <a:pt x="447" y="303"/>
                  </a:cubicBezTo>
                  <a:cubicBezTo>
                    <a:pt x="447" y="301"/>
                    <a:pt x="445" y="299"/>
                    <a:pt x="443" y="297"/>
                  </a:cubicBezTo>
                  <a:cubicBezTo>
                    <a:pt x="432" y="287"/>
                    <a:pt x="427" y="274"/>
                    <a:pt x="428" y="260"/>
                  </a:cubicBezTo>
                  <a:cubicBezTo>
                    <a:pt x="430" y="240"/>
                    <a:pt x="447" y="224"/>
                    <a:pt x="466" y="222"/>
                  </a:cubicBezTo>
                  <a:cubicBezTo>
                    <a:pt x="478" y="220"/>
                    <a:pt x="490" y="224"/>
                    <a:pt x="499" y="232"/>
                  </a:cubicBezTo>
                  <a:cubicBezTo>
                    <a:pt x="508" y="240"/>
                    <a:pt x="513" y="252"/>
                    <a:pt x="513" y="264"/>
                  </a:cubicBezTo>
                  <a:cubicBezTo>
                    <a:pt x="513" y="277"/>
                    <a:pt x="508" y="289"/>
                    <a:pt x="498" y="297"/>
                  </a:cubicBezTo>
                  <a:cubicBezTo>
                    <a:pt x="494" y="300"/>
                    <a:pt x="493" y="306"/>
                    <a:pt x="495" y="310"/>
                  </a:cubicBezTo>
                  <a:cubicBezTo>
                    <a:pt x="497" y="316"/>
                    <a:pt x="501" y="319"/>
                    <a:pt x="506" y="319"/>
                  </a:cubicBezTo>
                  <a:lnTo>
                    <a:pt x="588" y="319"/>
                  </a:lnTo>
                  <a:cubicBezTo>
                    <a:pt x="584" y="389"/>
                    <a:pt x="556" y="454"/>
                    <a:pt x="507" y="505"/>
                  </a:cubicBezTo>
                  <a:close/>
                  <a:moveTo>
                    <a:pt x="457" y="628"/>
                  </a:moveTo>
                  <a:lnTo>
                    <a:pt x="457" y="712"/>
                  </a:lnTo>
                  <a:cubicBezTo>
                    <a:pt x="457" y="714"/>
                    <a:pt x="455" y="716"/>
                    <a:pt x="452" y="716"/>
                  </a:cubicBezTo>
                  <a:lnTo>
                    <a:pt x="158" y="716"/>
                  </a:lnTo>
                  <a:cubicBezTo>
                    <a:pt x="156" y="716"/>
                    <a:pt x="154" y="714"/>
                    <a:pt x="154" y="712"/>
                  </a:cubicBezTo>
                  <a:lnTo>
                    <a:pt x="154" y="674"/>
                  </a:lnTo>
                  <a:lnTo>
                    <a:pt x="404" y="674"/>
                  </a:lnTo>
                  <a:cubicBezTo>
                    <a:pt x="410" y="674"/>
                    <a:pt x="416" y="669"/>
                    <a:pt x="416" y="662"/>
                  </a:cubicBezTo>
                  <a:cubicBezTo>
                    <a:pt x="416" y="655"/>
                    <a:pt x="410" y="650"/>
                    <a:pt x="404" y="650"/>
                  </a:cubicBezTo>
                  <a:lnTo>
                    <a:pt x="154" y="650"/>
                  </a:lnTo>
                  <a:lnTo>
                    <a:pt x="154" y="625"/>
                  </a:lnTo>
                  <a:cubicBezTo>
                    <a:pt x="154" y="619"/>
                    <a:pt x="154" y="613"/>
                    <a:pt x="154" y="607"/>
                  </a:cubicBezTo>
                  <a:lnTo>
                    <a:pt x="458" y="607"/>
                  </a:lnTo>
                  <a:cubicBezTo>
                    <a:pt x="457" y="614"/>
                    <a:pt x="457" y="621"/>
                    <a:pt x="457" y="628"/>
                  </a:cubicBezTo>
                  <a:lnTo>
                    <a:pt x="368" y="784"/>
                  </a:lnTo>
                  <a:lnTo>
                    <a:pt x="243" y="784"/>
                  </a:lnTo>
                  <a:cubicBezTo>
                    <a:pt x="216" y="784"/>
                    <a:pt x="194" y="765"/>
                    <a:pt x="188" y="740"/>
                  </a:cubicBezTo>
                  <a:lnTo>
                    <a:pt x="422" y="740"/>
                  </a:lnTo>
                  <a:cubicBezTo>
                    <a:pt x="417" y="765"/>
                    <a:pt x="394" y="784"/>
                    <a:pt x="368" y="784"/>
                  </a:cubicBezTo>
                  <a:lnTo>
                    <a:pt x="457" y="628"/>
                  </a:lnTo>
                  <a:close/>
                  <a:moveTo>
                    <a:pt x="105" y="503"/>
                  </a:moveTo>
                  <a:lnTo>
                    <a:pt x="105" y="503"/>
                  </a:lnTo>
                  <a:cubicBezTo>
                    <a:pt x="56" y="453"/>
                    <a:pt x="28" y="388"/>
                    <a:pt x="25" y="319"/>
                  </a:cubicBezTo>
                  <a:lnTo>
                    <a:pt x="141" y="319"/>
                  </a:lnTo>
                  <a:cubicBezTo>
                    <a:pt x="148" y="319"/>
                    <a:pt x="153" y="314"/>
                    <a:pt x="154" y="308"/>
                  </a:cubicBezTo>
                  <a:cubicBezTo>
                    <a:pt x="154" y="304"/>
                    <a:pt x="152" y="300"/>
                    <a:pt x="149" y="297"/>
                  </a:cubicBezTo>
                  <a:cubicBezTo>
                    <a:pt x="138" y="287"/>
                    <a:pt x="132" y="272"/>
                    <a:pt x="135" y="257"/>
                  </a:cubicBezTo>
                  <a:cubicBezTo>
                    <a:pt x="137" y="239"/>
                    <a:pt x="152" y="225"/>
                    <a:pt x="169" y="222"/>
                  </a:cubicBezTo>
                  <a:cubicBezTo>
                    <a:pt x="182" y="219"/>
                    <a:pt x="195" y="223"/>
                    <a:pt x="204" y="231"/>
                  </a:cubicBezTo>
                  <a:cubicBezTo>
                    <a:pt x="214" y="239"/>
                    <a:pt x="220" y="252"/>
                    <a:pt x="220" y="264"/>
                  </a:cubicBezTo>
                  <a:cubicBezTo>
                    <a:pt x="220" y="277"/>
                    <a:pt x="214" y="289"/>
                    <a:pt x="204" y="297"/>
                  </a:cubicBezTo>
                  <a:cubicBezTo>
                    <a:pt x="200" y="300"/>
                    <a:pt x="199" y="306"/>
                    <a:pt x="200" y="310"/>
                  </a:cubicBezTo>
                  <a:cubicBezTo>
                    <a:pt x="202" y="316"/>
                    <a:pt x="207" y="319"/>
                    <a:pt x="212" y="319"/>
                  </a:cubicBezTo>
                  <a:lnTo>
                    <a:pt x="293" y="319"/>
                  </a:lnTo>
                  <a:lnTo>
                    <a:pt x="293" y="400"/>
                  </a:lnTo>
                  <a:cubicBezTo>
                    <a:pt x="293" y="403"/>
                    <a:pt x="295" y="406"/>
                    <a:pt x="297" y="409"/>
                  </a:cubicBezTo>
                  <a:cubicBezTo>
                    <a:pt x="300" y="411"/>
                    <a:pt x="303" y="412"/>
                    <a:pt x="306" y="412"/>
                  </a:cubicBezTo>
                  <a:cubicBezTo>
                    <a:pt x="310" y="411"/>
                    <a:pt x="313" y="410"/>
                    <a:pt x="315" y="407"/>
                  </a:cubicBezTo>
                  <a:cubicBezTo>
                    <a:pt x="325" y="396"/>
                    <a:pt x="340" y="390"/>
                    <a:pt x="355" y="393"/>
                  </a:cubicBezTo>
                  <a:cubicBezTo>
                    <a:pt x="373" y="396"/>
                    <a:pt x="387" y="410"/>
                    <a:pt x="390" y="427"/>
                  </a:cubicBezTo>
                  <a:cubicBezTo>
                    <a:pt x="392" y="440"/>
                    <a:pt x="389" y="452"/>
                    <a:pt x="381" y="462"/>
                  </a:cubicBezTo>
                  <a:cubicBezTo>
                    <a:pt x="364" y="482"/>
                    <a:pt x="331" y="482"/>
                    <a:pt x="315" y="462"/>
                  </a:cubicBezTo>
                  <a:cubicBezTo>
                    <a:pt x="311" y="458"/>
                    <a:pt x="306" y="457"/>
                    <a:pt x="301" y="459"/>
                  </a:cubicBezTo>
                  <a:cubicBezTo>
                    <a:pt x="296" y="461"/>
                    <a:pt x="293" y="465"/>
                    <a:pt x="293" y="470"/>
                  </a:cubicBezTo>
                  <a:lnTo>
                    <a:pt x="293" y="582"/>
                  </a:lnTo>
                  <a:lnTo>
                    <a:pt x="149" y="582"/>
                  </a:lnTo>
                  <a:cubicBezTo>
                    <a:pt x="142" y="553"/>
                    <a:pt x="126" y="525"/>
                    <a:pt x="105" y="503"/>
                  </a:cubicBezTo>
                  <a:lnTo>
                    <a:pt x="293" y="25"/>
                  </a:lnTo>
                  <a:lnTo>
                    <a:pt x="293" y="105"/>
                  </a:lnTo>
                  <a:cubicBezTo>
                    <a:pt x="293" y="110"/>
                    <a:pt x="296" y="114"/>
                    <a:pt x="299" y="116"/>
                  </a:cubicBezTo>
                  <a:cubicBezTo>
                    <a:pt x="303" y="118"/>
                    <a:pt x="308" y="118"/>
                    <a:pt x="311" y="116"/>
                  </a:cubicBezTo>
                  <a:cubicBezTo>
                    <a:pt x="313" y="115"/>
                    <a:pt x="314" y="114"/>
                    <a:pt x="315" y="114"/>
                  </a:cubicBezTo>
                  <a:cubicBezTo>
                    <a:pt x="324" y="103"/>
                    <a:pt x="337" y="97"/>
                    <a:pt x="352" y="98"/>
                  </a:cubicBezTo>
                  <a:cubicBezTo>
                    <a:pt x="372" y="100"/>
                    <a:pt x="388" y="117"/>
                    <a:pt x="390" y="136"/>
                  </a:cubicBezTo>
                  <a:cubicBezTo>
                    <a:pt x="392" y="148"/>
                    <a:pt x="388" y="161"/>
                    <a:pt x="380" y="169"/>
                  </a:cubicBezTo>
                  <a:cubicBezTo>
                    <a:pt x="363" y="188"/>
                    <a:pt x="331" y="188"/>
                    <a:pt x="315" y="168"/>
                  </a:cubicBezTo>
                  <a:cubicBezTo>
                    <a:pt x="311" y="165"/>
                    <a:pt x="306" y="163"/>
                    <a:pt x="301" y="165"/>
                  </a:cubicBezTo>
                  <a:cubicBezTo>
                    <a:pt x="296" y="166"/>
                    <a:pt x="293" y="171"/>
                    <a:pt x="293" y="176"/>
                  </a:cubicBezTo>
                  <a:lnTo>
                    <a:pt x="293" y="294"/>
                  </a:lnTo>
                  <a:lnTo>
                    <a:pt x="237" y="294"/>
                  </a:lnTo>
                  <a:cubicBezTo>
                    <a:pt x="242" y="285"/>
                    <a:pt x="244" y="275"/>
                    <a:pt x="244" y="264"/>
                  </a:cubicBezTo>
                  <a:cubicBezTo>
                    <a:pt x="244" y="244"/>
                    <a:pt x="235" y="225"/>
                    <a:pt x="220" y="212"/>
                  </a:cubicBezTo>
                  <a:cubicBezTo>
                    <a:pt x="205" y="199"/>
                    <a:pt x="185" y="194"/>
                    <a:pt x="165" y="198"/>
                  </a:cubicBezTo>
                  <a:cubicBezTo>
                    <a:pt x="137" y="202"/>
                    <a:pt x="115" y="225"/>
                    <a:pt x="110" y="253"/>
                  </a:cubicBezTo>
                  <a:cubicBezTo>
                    <a:pt x="108" y="268"/>
                    <a:pt x="110" y="282"/>
                    <a:pt x="116" y="294"/>
                  </a:cubicBezTo>
                  <a:lnTo>
                    <a:pt x="25" y="294"/>
                  </a:lnTo>
                  <a:cubicBezTo>
                    <a:pt x="32" y="149"/>
                    <a:pt x="148" y="32"/>
                    <a:pt x="293" y="25"/>
                  </a:cubicBezTo>
                  <a:lnTo>
                    <a:pt x="105" y="503"/>
                  </a:lnTo>
                  <a:close/>
                  <a:moveTo>
                    <a:pt x="318" y="25"/>
                  </a:moveTo>
                  <a:lnTo>
                    <a:pt x="318" y="25"/>
                  </a:lnTo>
                  <a:cubicBezTo>
                    <a:pt x="464" y="31"/>
                    <a:pt x="582" y="148"/>
                    <a:pt x="588" y="294"/>
                  </a:cubicBezTo>
                  <a:lnTo>
                    <a:pt x="531" y="294"/>
                  </a:lnTo>
                  <a:cubicBezTo>
                    <a:pt x="536" y="285"/>
                    <a:pt x="538" y="275"/>
                    <a:pt x="538" y="264"/>
                  </a:cubicBezTo>
                  <a:cubicBezTo>
                    <a:pt x="538" y="245"/>
                    <a:pt x="530" y="226"/>
                    <a:pt x="516" y="214"/>
                  </a:cubicBezTo>
                  <a:cubicBezTo>
                    <a:pt x="502" y="201"/>
                    <a:pt x="482" y="195"/>
                    <a:pt x="463" y="197"/>
                  </a:cubicBezTo>
                  <a:cubicBezTo>
                    <a:pt x="432" y="200"/>
                    <a:pt x="407" y="226"/>
                    <a:pt x="404" y="258"/>
                  </a:cubicBezTo>
                  <a:cubicBezTo>
                    <a:pt x="402" y="270"/>
                    <a:pt x="405" y="283"/>
                    <a:pt x="411" y="294"/>
                  </a:cubicBezTo>
                  <a:lnTo>
                    <a:pt x="318" y="294"/>
                  </a:lnTo>
                  <a:lnTo>
                    <a:pt x="318" y="201"/>
                  </a:lnTo>
                  <a:cubicBezTo>
                    <a:pt x="343" y="214"/>
                    <a:pt x="378" y="208"/>
                    <a:pt x="398" y="186"/>
                  </a:cubicBezTo>
                  <a:cubicBezTo>
                    <a:pt x="411" y="172"/>
                    <a:pt x="417" y="152"/>
                    <a:pt x="415" y="134"/>
                  </a:cubicBezTo>
                  <a:cubicBezTo>
                    <a:pt x="411" y="102"/>
                    <a:pt x="386" y="77"/>
                    <a:pt x="354" y="74"/>
                  </a:cubicBezTo>
                  <a:cubicBezTo>
                    <a:pt x="341" y="73"/>
                    <a:pt x="329" y="75"/>
                    <a:pt x="318" y="81"/>
                  </a:cubicBezTo>
                  <a:lnTo>
                    <a:pt x="318" y="25"/>
                  </a:lnTo>
                  <a:close/>
                  <a:moveTo>
                    <a:pt x="307" y="0"/>
                  </a:moveTo>
                  <a:lnTo>
                    <a:pt x="307" y="0"/>
                  </a:lnTo>
                  <a:cubicBezTo>
                    <a:pt x="138" y="0"/>
                    <a:pt x="0" y="138"/>
                    <a:pt x="0" y="306"/>
                  </a:cubicBezTo>
                  <a:cubicBezTo>
                    <a:pt x="0" y="387"/>
                    <a:pt x="31" y="463"/>
                    <a:pt x="87" y="521"/>
                  </a:cubicBezTo>
                  <a:cubicBezTo>
                    <a:pt x="115" y="548"/>
                    <a:pt x="130" y="585"/>
                    <a:pt x="130" y="625"/>
                  </a:cubicBezTo>
                  <a:lnTo>
                    <a:pt x="130" y="712"/>
                  </a:lnTo>
                  <a:cubicBezTo>
                    <a:pt x="130" y="727"/>
                    <a:pt x="142" y="740"/>
                    <a:pt x="158" y="740"/>
                  </a:cubicBezTo>
                  <a:lnTo>
                    <a:pt x="164" y="740"/>
                  </a:lnTo>
                  <a:cubicBezTo>
                    <a:pt x="169" y="779"/>
                    <a:pt x="203" y="809"/>
                    <a:pt x="243" y="809"/>
                  </a:cubicBezTo>
                  <a:lnTo>
                    <a:pt x="368" y="809"/>
                  </a:lnTo>
                  <a:cubicBezTo>
                    <a:pt x="408" y="809"/>
                    <a:pt x="441" y="779"/>
                    <a:pt x="447" y="740"/>
                  </a:cubicBezTo>
                  <a:lnTo>
                    <a:pt x="452" y="740"/>
                  </a:lnTo>
                  <a:cubicBezTo>
                    <a:pt x="468" y="740"/>
                    <a:pt x="481" y="727"/>
                    <a:pt x="481" y="712"/>
                  </a:cubicBezTo>
                  <a:lnTo>
                    <a:pt x="481" y="628"/>
                  </a:lnTo>
                  <a:cubicBezTo>
                    <a:pt x="481" y="588"/>
                    <a:pt x="497" y="550"/>
                    <a:pt x="524" y="522"/>
                  </a:cubicBezTo>
                  <a:cubicBezTo>
                    <a:pt x="582" y="464"/>
                    <a:pt x="613" y="387"/>
                    <a:pt x="613" y="306"/>
                  </a:cubicBezTo>
                  <a:cubicBezTo>
                    <a:pt x="613" y="138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none" anchor="ctr"/>
            <a:lstStyle/>
            <a:p>
              <a:endParaRPr lang="en-US" sz="525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92014A-C0EE-4DAA-9C20-4870F0BF2F6A}"/>
                </a:ext>
              </a:extLst>
            </p:cNvPr>
            <p:cNvSpPr txBox="1"/>
            <p:nvPr/>
          </p:nvSpPr>
          <p:spPr>
            <a:xfrm>
              <a:off x="3932743" y="4015297"/>
              <a:ext cx="1051983" cy="46166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Feature Selection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F9814D-871A-4F2B-9B07-2916D40E33C5}"/>
                </a:ext>
              </a:extLst>
            </p:cNvPr>
            <p:cNvSpPr txBox="1"/>
            <p:nvPr/>
          </p:nvSpPr>
          <p:spPr>
            <a:xfrm>
              <a:off x="5491815" y="3926553"/>
              <a:ext cx="1105153" cy="6463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Modeling and Validation</a:t>
              </a:r>
            </a:p>
          </p:txBody>
        </p:sp>
        <p:grpSp>
          <p:nvGrpSpPr>
            <p:cNvPr id="53" name="Google Shape;13121;p77">
              <a:extLst>
                <a:ext uri="{FF2B5EF4-FFF2-40B4-BE49-F238E27FC236}">
                  <a16:creationId xmlns:a16="http://schemas.microsoft.com/office/drawing/2014/main" id="{F5069333-7CA9-40DB-A82A-DF007184A43C}"/>
                </a:ext>
              </a:extLst>
            </p:cNvPr>
            <p:cNvGrpSpPr/>
            <p:nvPr/>
          </p:nvGrpSpPr>
          <p:grpSpPr>
            <a:xfrm>
              <a:off x="5706589" y="3555255"/>
              <a:ext cx="416649" cy="325597"/>
              <a:chOff x="5626763" y="2013829"/>
              <a:chExt cx="351722" cy="274788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54" name="Google Shape;13122;p77">
                <a:extLst>
                  <a:ext uri="{FF2B5EF4-FFF2-40B4-BE49-F238E27FC236}">
                    <a16:creationId xmlns:a16="http://schemas.microsoft.com/office/drawing/2014/main" id="{02662C9D-C772-429A-B62A-88C01CBECAC9}"/>
                  </a:ext>
                </a:extLst>
              </p:cNvPr>
              <p:cNvSpPr/>
              <p:nvPr/>
            </p:nvSpPr>
            <p:spPr>
              <a:xfrm>
                <a:off x="5626763" y="2013829"/>
                <a:ext cx="351722" cy="274788"/>
              </a:xfrm>
              <a:custGeom>
                <a:avLst/>
                <a:gdLst/>
                <a:ahLst/>
                <a:cxnLst/>
                <a:rect l="l" t="t" r="r" b="b"/>
                <a:pathLst>
                  <a:path w="11050" h="8633" extrusionOk="0">
                    <a:moveTo>
                      <a:pt x="10657" y="345"/>
                    </a:moveTo>
                    <a:lnTo>
                      <a:pt x="10681" y="714"/>
                    </a:lnTo>
                    <a:lnTo>
                      <a:pt x="9395" y="714"/>
                    </a:lnTo>
                    <a:cubicBezTo>
                      <a:pt x="9312" y="714"/>
                      <a:pt x="9216" y="786"/>
                      <a:pt x="9216" y="893"/>
                    </a:cubicBezTo>
                    <a:cubicBezTo>
                      <a:pt x="9216" y="1000"/>
                      <a:pt x="9288" y="1072"/>
                      <a:pt x="9395" y="1072"/>
                    </a:cubicBezTo>
                    <a:lnTo>
                      <a:pt x="10383" y="1072"/>
                    </a:lnTo>
                    <a:lnTo>
                      <a:pt x="10383" y="6191"/>
                    </a:lnTo>
                    <a:lnTo>
                      <a:pt x="4466" y="6191"/>
                    </a:lnTo>
                    <a:lnTo>
                      <a:pt x="4466" y="6025"/>
                    </a:lnTo>
                    <a:cubicBezTo>
                      <a:pt x="4466" y="5929"/>
                      <a:pt x="4394" y="5846"/>
                      <a:pt x="4287" y="5846"/>
                    </a:cubicBezTo>
                    <a:lnTo>
                      <a:pt x="4001" y="5846"/>
                    </a:lnTo>
                    <a:cubicBezTo>
                      <a:pt x="3978" y="5739"/>
                      <a:pt x="3930" y="5644"/>
                      <a:pt x="3871" y="5536"/>
                    </a:cubicBezTo>
                    <a:lnTo>
                      <a:pt x="4085" y="5322"/>
                    </a:lnTo>
                    <a:cubicBezTo>
                      <a:pt x="4156" y="5251"/>
                      <a:pt x="4156" y="5144"/>
                      <a:pt x="4085" y="5072"/>
                    </a:cubicBezTo>
                    <a:lnTo>
                      <a:pt x="3549" y="4536"/>
                    </a:lnTo>
                    <a:cubicBezTo>
                      <a:pt x="3513" y="4512"/>
                      <a:pt x="3478" y="4489"/>
                      <a:pt x="3430" y="4489"/>
                    </a:cubicBezTo>
                    <a:cubicBezTo>
                      <a:pt x="3382" y="4489"/>
                      <a:pt x="3335" y="4512"/>
                      <a:pt x="3311" y="4536"/>
                    </a:cubicBezTo>
                    <a:lnTo>
                      <a:pt x="3097" y="4739"/>
                    </a:lnTo>
                    <a:cubicBezTo>
                      <a:pt x="2989" y="4679"/>
                      <a:pt x="2894" y="4643"/>
                      <a:pt x="2787" y="4608"/>
                    </a:cubicBezTo>
                    <a:lnTo>
                      <a:pt x="2787" y="4334"/>
                    </a:lnTo>
                    <a:cubicBezTo>
                      <a:pt x="2787" y="4239"/>
                      <a:pt x="2716" y="4155"/>
                      <a:pt x="2608" y="4155"/>
                    </a:cubicBezTo>
                    <a:lnTo>
                      <a:pt x="2180" y="4155"/>
                    </a:lnTo>
                    <a:lnTo>
                      <a:pt x="2180" y="1060"/>
                    </a:lnTo>
                    <a:lnTo>
                      <a:pt x="8788" y="1060"/>
                    </a:lnTo>
                    <a:cubicBezTo>
                      <a:pt x="8871" y="1060"/>
                      <a:pt x="8966" y="976"/>
                      <a:pt x="8966" y="881"/>
                    </a:cubicBezTo>
                    <a:cubicBezTo>
                      <a:pt x="8966" y="786"/>
                      <a:pt x="8895" y="702"/>
                      <a:pt x="8788" y="702"/>
                    </a:cubicBezTo>
                    <a:lnTo>
                      <a:pt x="1894" y="702"/>
                    </a:lnTo>
                    <a:lnTo>
                      <a:pt x="1894" y="345"/>
                    </a:lnTo>
                    <a:close/>
                    <a:moveTo>
                      <a:pt x="10681" y="6537"/>
                    </a:moveTo>
                    <a:lnTo>
                      <a:pt x="10681" y="6870"/>
                    </a:lnTo>
                    <a:lnTo>
                      <a:pt x="4430" y="6870"/>
                    </a:lnTo>
                    <a:cubicBezTo>
                      <a:pt x="4454" y="6846"/>
                      <a:pt x="4466" y="6798"/>
                      <a:pt x="4466" y="6751"/>
                    </a:cubicBezTo>
                    <a:lnTo>
                      <a:pt x="4466" y="6560"/>
                    </a:lnTo>
                    <a:lnTo>
                      <a:pt x="10562" y="6560"/>
                    </a:lnTo>
                    <a:cubicBezTo>
                      <a:pt x="10598" y="6560"/>
                      <a:pt x="10633" y="6548"/>
                      <a:pt x="10657" y="6537"/>
                    </a:cubicBezTo>
                    <a:close/>
                    <a:moveTo>
                      <a:pt x="2477" y="4524"/>
                    </a:moveTo>
                    <a:lnTo>
                      <a:pt x="2477" y="4763"/>
                    </a:lnTo>
                    <a:cubicBezTo>
                      <a:pt x="2477" y="4834"/>
                      <a:pt x="2537" y="4905"/>
                      <a:pt x="2608" y="4929"/>
                    </a:cubicBezTo>
                    <a:cubicBezTo>
                      <a:pt x="2775" y="4965"/>
                      <a:pt x="2942" y="5024"/>
                      <a:pt x="3073" y="5120"/>
                    </a:cubicBezTo>
                    <a:cubicBezTo>
                      <a:pt x="3099" y="5137"/>
                      <a:pt x="3128" y="5145"/>
                      <a:pt x="3157" y="5145"/>
                    </a:cubicBezTo>
                    <a:cubicBezTo>
                      <a:pt x="3206" y="5145"/>
                      <a:pt x="3253" y="5122"/>
                      <a:pt x="3275" y="5084"/>
                    </a:cubicBezTo>
                    <a:lnTo>
                      <a:pt x="3454" y="4905"/>
                    </a:lnTo>
                    <a:lnTo>
                      <a:pt x="3740" y="5191"/>
                    </a:lnTo>
                    <a:lnTo>
                      <a:pt x="3561" y="5370"/>
                    </a:lnTo>
                    <a:cubicBezTo>
                      <a:pt x="3501" y="5429"/>
                      <a:pt x="3490" y="5525"/>
                      <a:pt x="3537" y="5584"/>
                    </a:cubicBezTo>
                    <a:cubicBezTo>
                      <a:pt x="3620" y="5727"/>
                      <a:pt x="3680" y="5882"/>
                      <a:pt x="3728" y="6036"/>
                    </a:cubicBezTo>
                    <a:cubicBezTo>
                      <a:pt x="3740" y="6120"/>
                      <a:pt x="3811" y="6179"/>
                      <a:pt x="3894" y="6179"/>
                    </a:cubicBezTo>
                    <a:lnTo>
                      <a:pt x="4132" y="6179"/>
                    </a:lnTo>
                    <a:lnTo>
                      <a:pt x="4132" y="6572"/>
                    </a:lnTo>
                    <a:lnTo>
                      <a:pt x="3894" y="6572"/>
                    </a:lnTo>
                    <a:cubicBezTo>
                      <a:pt x="3811" y="6572"/>
                      <a:pt x="3740" y="6632"/>
                      <a:pt x="3728" y="6715"/>
                    </a:cubicBezTo>
                    <a:cubicBezTo>
                      <a:pt x="3680" y="6870"/>
                      <a:pt x="3620" y="7037"/>
                      <a:pt x="3537" y="7168"/>
                    </a:cubicBezTo>
                    <a:cubicBezTo>
                      <a:pt x="3490" y="7251"/>
                      <a:pt x="3501" y="7334"/>
                      <a:pt x="3561" y="7382"/>
                    </a:cubicBezTo>
                    <a:lnTo>
                      <a:pt x="3740" y="7560"/>
                    </a:lnTo>
                    <a:lnTo>
                      <a:pt x="3454" y="7834"/>
                    </a:lnTo>
                    <a:lnTo>
                      <a:pt x="3275" y="7656"/>
                    </a:lnTo>
                    <a:cubicBezTo>
                      <a:pt x="3238" y="7626"/>
                      <a:pt x="3193" y="7606"/>
                      <a:pt x="3149" y="7606"/>
                    </a:cubicBezTo>
                    <a:cubicBezTo>
                      <a:pt x="3122" y="7606"/>
                      <a:pt x="3096" y="7614"/>
                      <a:pt x="3073" y="7632"/>
                    </a:cubicBezTo>
                    <a:cubicBezTo>
                      <a:pt x="2918" y="7727"/>
                      <a:pt x="2775" y="7787"/>
                      <a:pt x="2608" y="7822"/>
                    </a:cubicBezTo>
                    <a:cubicBezTo>
                      <a:pt x="2537" y="7846"/>
                      <a:pt x="2477" y="7918"/>
                      <a:pt x="2477" y="7989"/>
                    </a:cubicBezTo>
                    <a:lnTo>
                      <a:pt x="2477" y="8227"/>
                    </a:lnTo>
                    <a:lnTo>
                      <a:pt x="2073" y="8227"/>
                    </a:lnTo>
                    <a:lnTo>
                      <a:pt x="2073" y="7989"/>
                    </a:lnTo>
                    <a:cubicBezTo>
                      <a:pt x="2073" y="7918"/>
                      <a:pt x="2013" y="7846"/>
                      <a:pt x="1942" y="7822"/>
                    </a:cubicBezTo>
                    <a:cubicBezTo>
                      <a:pt x="1775" y="7787"/>
                      <a:pt x="1608" y="7727"/>
                      <a:pt x="1477" y="7632"/>
                    </a:cubicBezTo>
                    <a:cubicBezTo>
                      <a:pt x="1450" y="7614"/>
                      <a:pt x="1419" y="7606"/>
                      <a:pt x="1390" y="7606"/>
                    </a:cubicBezTo>
                    <a:cubicBezTo>
                      <a:pt x="1342" y="7606"/>
                      <a:pt x="1297" y="7626"/>
                      <a:pt x="1275" y="7656"/>
                    </a:cubicBezTo>
                    <a:lnTo>
                      <a:pt x="1096" y="7834"/>
                    </a:lnTo>
                    <a:lnTo>
                      <a:pt x="811" y="7560"/>
                    </a:lnTo>
                    <a:lnTo>
                      <a:pt x="989" y="7382"/>
                    </a:lnTo>
                    <a:cubicBezTo>
                      <a:pt x="1049" y="7322"/>
                      <a:pt x="1061" y="7227"/>
                      <a:pt x="1013" y="7168"/>
                    </a:cubicBezTo>
                    <a:cubicBezTo>
                      <a:pt x="930" y="7025"/>
                      <a:pt x="870" y="6870"/>
                      <a:pt x="823" y="6715"/>
                    </a:cubicBezTo>
                    <a:cubicBezTo>
                      <a:pt x="811" y="6632"/>
                      <a:pt x="739" y="6572"/>
                      <a:pt x="656" y="6572"/>
                    </a:cubicBezTo>
                    <a:lnTo>
                      <a:pt x="418" y="6572"/>
                    </a:lnTo>
                    <a:lnTo>
                      <a:pt x="418" y="6179"/>
                    </a:lnTo>
                    <a:lnTo>
                      <a:pt x="656" y="6179"/>
                    </a:lnTo>
                    <a:cubicBezTo>
                      <a:pt x="739" y="6179"/>
                      <a:pt x="811" y="6120"/>
                      <a:pt x="823" y="6036"/>
                    </a:cubicBezTo>
                    <a:cubicBezTo>
                      <a:pt x="870" y="5882"/>
                      <a:pt x="930" y="5715"/>
                      <a:pt x="1013" y="5584"/>
                    </a:cubicBezTo>
                    <a:cubicBezTo>
                      <a:pt x="1061" y="5501"/>
                      <a:pt x="1049" y="5417"/>
                      <a:pt x="989" y="5370"/>
                    </a:cubicBezTo>
                    <a:lnTo>
                      <a:pt x="811" y="5191"/>
                    </a:lnTo>
                    <a:lnTo>
                      <a:pt x="1096" y="4905"/>
                    </a:lnTo>
                    <a:lnTo>
                      <a:pt x="1275" y="5084"/>
                    </a:lnTo>
                    <a:cubicBezTo>
                      <a:pt x="1313" y="5122"/>
                      <a:pt x="1360" y="5145"/>
                      <a:pt x="1405" y="5145"/>
                    </a:cubicBezTo>
                    <a:cubicBezTo>
                      <a:pt x="1430" y="5145"/>
                      <a:pt x="1456" y="5137"/>
                      <a:pt x="1477" y="5120"/>
                    </a:cubicBezTo>
                    <a:cubicBezTo>
                      <a:pt x="1632" y="5024"/>
                      <a:pt x="1775" y="4965"/>
                      <a:pt x="1942" y="4929"/>
                    </a:cubicBezTo>
                    <a:cubicBezTo>
                      <a:pt x="2013" y="4905"/>
                      <a:pt x="2073" y="4834"/>
                      <a:pt x="2073" y="4763"/>
                    </a:cubicBezTo>
                    <a:lnTo>
                      <a:pt x="2073" y="4524"/>
                    </a:lnTo>
                    <a:close/>
                    <a:moveTo>
                      <a:pt x="1715" y="0"/>
                    </a:moveTo>
                    <a:cubicBezTo>
                      <a:pt x="1632" y="0"/>
                      <a:pt x="1537" y="71"/>
                      <a:pt x="1537" y="179"/>
                    </a:cubicBezTo>
                    <a:lnTo>
                      <a:pt x="1537" y="881"/>
                    </a:lnTo>
                    <a:cubicBezTo>
                      <a:pt x="1537" y="964"/>
                      <a:pt x="1608" y="1060"/>
                      <a:pt x="1715" y="1060"/>
                    </a:cubicBezTo>
                    <a:lnTo>
                      <a:pt x="1835" y="1060"/>
                    </a:lnTo>
                    <a:lnTo>
                      <a:pt x="1835" y="4155"/>
                    </a:lnTo>
                    <a:cubicBezTo>
                      <a:pt x="1751" y="4167"/>
                      <a:pt x="1692" y="4239"/>
                      <a:pt x="1692" y="4310"/>
                    </a:cubicBezTo>
                    <a:lnTo>
                      <a:pt x="1692" y="4596"/>
                    </a:lnTo>
                    <a:cubicBezTo>
                      <a:pt x="1585" y="4632"/>
                      <a:pt x="1477" y="4667"/>
                      <a:pt x="1370" y="4727"/>
                    </a:cubicBezTo>
                    <a:lnTo>
                      <a:pt x="1168" y="4524"/>
                    </a:lnTo>
                    <a:cubicBezTo>
                      <a:pt x="1132" y="4489"/>
                      <a:pt x="1096" y="4477"/>
                      <a:pt x="1049" y="4477"/>
                    </a:cubicBezTo>
                    <a:cubicBezTo>
                      <a:pt x="1001" y="4477"/>
                      <a:pt x="953" y="4489"/>
                      <a:pt x="930" y="4524"/>
                    </a:cubicBezTo>
                    <a:lnTo>
                      <a:pt x="394" y="5060"/>
                    </a:lnTo>
                    <a:cubicBezTo>
                      <a:pt x="322" y="5132"/>
                      <a:pt x="322" y="5239"/>
                      <a:pt x="394" y="5310"/>
                    </a:cubicBezTo>
                    <a:lnTo>
                      <a:pt x="596" y="5525"/>
                    </a:lnTo>
                    <a:cubicBezTo>
                      <a:pt x="537" y="5620"/>
                      <a:pt x="501" y="5727"/>
                      <a:pt x="465" y="5834"/>
                    </a:cubicBezTo>
                    <a:lnTo>
                      <a:pt x="180" y="5834"/>
                    </a:lnTo>
                    <a:cubicBezTo>
                      <a:pt x="96" y="5834"/>
                      <a:pt x="1" y="5906"/>
                      <a:pt x="1" y="6013"/>
                    </a:cubicBezTo>
                    <a:lnTo>
                      <a:pt x="1" y="6751"/>
                    </a:lnTo>
                    <a:cubicBezTo>
                      <a:pt x="1" y="6846"/>
                      <a:pt x="84" y="6929"/>
                      <a:pt x="180" y="6929"/>
                    </a:cubicBezTo>
                    <a:lnTo>
                      <a:pt x="465" y="6929"/>
                    </a:lnTo>
                    <a:cubicBezTo>
                      <a:pt x="501" y="7037"/>
                      <a:pt x="537" y="7144"/>
                      <a:pt x="596" y="7251"/>
                    </a:cubicBezTo>
                    <a:lnTo>
                      <a:pt x="394" y="7453"/>
                    </a:lnTo>
                    <a:cubicBezTo>
                      <a:pt x="322" y="7525"/>
                      <a:pt x="322" y="7632"/>
                      <a:pt x="394" y="7703"/>
                    </a:cubicBezTo>
                    <a:lnTo>
                      <a:pt x="930" y="8239"/>
                    </a:lnTo>
                    <a:cubicBezTo>
                      <a:pt x="965" y="8281"/>
                      <a:pt x="1010" y="8302"/>
                      <a:pt x="1055" y="8302"/>
                    </a:cubicBezTo>
                    <a:cubicBezTo>
                      <a:pt x="1099" y="8302"/>
                      <a:pt x="1144" y="8281"/>
                      <a:pt x="1180" y="8239"/>
                    </a:cubicBezTo>
                    <a:lnTo>
                      <a:pt x="1394" y="8037"/>
                    </a:lnTo>
                    <a:cubicBezTo>
                      <a:pt x="1489" y="8096"/>
                      <a:pt x="1596" y="8144"/>
                      <a:pt x="1704" y="8168"/>
                    </a:cubicBezTo>
                    <a:lnTo>
                      <a:pt x="1704" y="8453"/>
                    </a:lnTo>
                    <a:cubicBezTo>
                      <a:pt x="1704" y="8537"/>
                      <a:pt x="1775" y="8632"/>
                      <a:pt x="1882" y="8632"/>
                    </a:cubicBezTo>
                    <a:lnTo>
                      <a:pt x="2620" y="8632"/>
                    </a:lnTo>
                    <a:cubicBezTo>
                      <a:pt x="2716" y="8632"/>
                      <a:pt x="2799" y="8549"/>
                      <a:pt x="2799" y="8453"/>
                    </a:cubicBezTo>
                    <a:lnTo>
                      <a:pt x="2799" y="8168"/>
                    </a:lnTo>
                    <a:cubicBezTo>
                      <a:pt x="2906" y="8144"/>
                      <a:pt x="3013" y="8096"/>
                      <a:pt x="3120" y="8037"/>
                    </a:cubicBezTo>
                    <a:lnTo>
                      <a:pt x="3323" y="8239"/>
                    </a:lnTo>
                    <a:cubicBezTo>
                      <a:pt x="3359" y="8281"/>
                      <a:pt x="3403" y="8302"/>
                      <a:pt x="3448" y="8302"/>
                    </a:cubicBezTo>
                    <a:cubicBezTo>
                      <a:pt x="3492" y="8302"/>
                      <a:pt x="3537" y="8281"/>
                      <a:pt x="3573" y="8239"/>
                    </a:cubicBezTo>
                    <a:lnTo>
                      <a:pt x="4109" y="7703"/>
                    </a:lnTo>
                    <a:cubicBezTo>
                      <a:pt x="4192" y="7632"/>
                      <a:pt x="4192" y="7525"/>
                      <a:pt x="4109" y="7453"/>
                    </a:cubicBezTo>
                    <a:lnTo>
                      <a:pt x="3906" y="7251"/>
                    </a:lnTo>
                    <a:cubicBezTo>
                      <a:pt x="3906" y="7227"/>
                      <a:pt x="3918" y="7227"/>
                      <a:pt x="3918" y="7215"/>
                    </a:cubicBezTo>
                    <a:lnTo>
                      <a:pt x="10871" y="7215"/>
                    </a:lnTo>
                    <a:cubicBezTo>
                      <a:pt x="10955" y="7215"/>
                      <a:pt x="11050" y="7144"/>
                      <a:pt x="11050" y="7037"/>
                    </a:cubicBezTo>
                    <a:lnTo>
                      <a:pt x="11050" y="6358"/>
                    </a:lnTo>
                    <a:cubicBezTo>
                      <a:pt x="11050" y="6263"/>
                      <a:pt x="10979" y="6179"/>
                      <a:pt x="10871" y="6179"/>
                    </a:cubicBezTo>
                    <a:lnTo>
                      <a:pt x="10752" y="6179"/>
                    </a:lnTo>
                    <a:lnTo>
                      <a:pt x="10752" y="1060"/>
                    </a:lnTo>
                    <a:lnTo>
                      <a:pt x="10836" y="1060"/>
                    </a:lnTo>
                    <a:cubicBezTo>
                      <a:pt x="10931" y="1060"/>
                      <a:pt x="11014" y="976"/>
                      <a:pt x="11014" y="881"/>
                    </a:cubicBezTo>
                    <a:lnTo>
                      <a:pt x="11014" y="179"/>
                    </a:lnTo>
                    <a:cubicBezTo>
                      <a:pt x="11014" y="83"/>
                      <a:pt x="10943" y="0"/>
                      <a:pt x="1083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3123;p77">
                <a:extLst>
                  <a:ext uri="{FF2B5EF4-FFF2-40B4-BE49-F238E27FC236}">
                    <a16:creationId xmlns:a16="http://schemas.microsoft.com/office/drawing/2014/main" id="{81FFFAEB-7971-4E1A-8F8E-F0E19E146FBE}"/>
                  </a:ext>
                </a:extLst>
              </p:cNvPr>
              <p:cNvSpPr/>
              <p:nvPr/>
            </p:nvSpPr>
            <p:spPr>
              <a:xfrm>
                <a:off x="5784799" y="2125234"/>
                <a:ext cx="33390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215" extrusionOk="0">
                    <a:moveTo>
                      <a:pt x="691" y="334"/>
                    </a:moveTo>
                    <a:lnTo>
                      <a:pt x="691" y="1858"/>
                    </a:lnTo>
                    <a:lnTo>
                      <a:pt x="334" y="1858"/>
                    </a:lnTo>
                    <a:lnTo>
                      <a:pt x="334" y="334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lnTo>
                      <a:pt x="1" y="2036"/>
                    </a:lnTo>
                    <a:cubicBezTo>
                      <a:pt x="1" y="2120"/>
                      <a:pt x="72" y="2215"/>
                      <a:pt x="179" y="2215"/>
                    </a:cubicBezTo>
                    <a:lnTo>
                      <a:pt x="870" y="2215"/>
                    </a:lnTo>
                    <a:cubicBezTo>
                      <a:pt x="965" y="2215"/>
                      <a:pt x="1049" y="2144"/>
                      <a:pt x="1049" y="2036"/>
                    </a:cubicBezTo>
                    <a:lnTo>
                      <a:pt x="1049" y="179"/>
                    </a:lnTo>
                    <a:cubicBezTo>
                      <a:pt x="1049" y="72"/>
                      <a:pt x="965" y="0"/>
                      <a:pt x="87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3124;p77">
                <a:extLst>
                  <a:ext uri="{FF2B5EF4-FFF2-40B4-BE49-F238E27FC236}">
                    <a16:creationId xmlns:a16="http://schemas.microsoft.com/office/drawing/2014/main" id="{4DC97004-2CCA-4460-BACE-32FD1B469F73}"/>
                  </a:ext>
                </a:extLst>
              </p:cNvPr>
              <p:cNvSpPr/>
              <p:nvPr/>
            </p:nvSpPr>
            <p:spPr>
              <a:xfrm>
                <a:off x="5824236" y="2097956"/>
                <a:ext cx="33740" cy="9778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072" extrusionOk="0">
                    <a:moveTo>
                      <a:pt x="703" y="345"/>
                    </a:moveTo>
                    <a:lnTo>
                      <a:pt x="703" y="2715"/>
                    </a:lnTo>
                    <a:lnTo>
                      <a:pt x="345" y="2715"/>
                    </a:lnTo>
                    <a:lnTo>
                      <a:pt x="345" y="345"/>
                    </a:lnTo>
                    <a:close/>
                    <a:moveTo>
                      <a:pt x="179" y="0"/>
                    </a:moveTo>
                    <a:cubicBezTo>
                      <a:pt x="95" y="0"/>
                      <a:pt x="0" y="84"/>
                      <a:pt x="0" y="179"/>
                    </a:cubicBezTo>
                    <a:lnTo>
                      <a:pt x="0" y="2893"/>
                    </a:lnTo>
                    <a:cubicBezTo>
                      <a:pt x="0" y="2977"/>
                      <a:pt x="83" y="3072"/>
                      <a:pt x="179" y="3072"/>
                    </a:cubicBezTo>
                    <a:lnTo>
                      <a:pt x="881" y="3072"/>
                    </a:lnTo>
                    <a:cubicBezTo>
                      <a:pt x="976" y="3072"/>
                      <a:pt x="1060" y="3001"/>
                      <a:pt x="1060" y="2893"/>
                    </a:cubicBezTo>
                    <a:lnTo>
                      <a:pt x="1060" y="179"/>
                    </a:lnTo>
                    <a:cubicBezTo>
                      <a:pt x="1048" y="84"/>
                      <a:pt x="976" y="0"/>
                      <a:pt x="88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3125;p77">
                <a:extLst>
                  <a:ext uri="{FF2B5EF4-FFF2-40B4-BE49-F238E27FC236}">
                    <a16:creationId xmlns:a16="http://schemas.microsoft.com/office/drawing/2014/main" id="{89F57910-48DD-41FD-ACB5-23BCF29BB02D}"/>
                  </a:ext>
                </a:extLst>
              </p:cNvPr>
              <p:cNvSpPr/>
              <p:nvPr/>
            </p:nvSpPr>
            <p:spPr>
              <a:xfrm>
                <a:off x="5864024" y="2111961"/>
                <a:ext cx="33740" cy="83426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621" extrusionOk="0">
                    <a:moveTo>
                      <a:pt x="703" y="358"/>
                    </a:moveTo>
                    <a:lnTo>
                      <a:pt x="703" y="2275"/>
                    </a:lnTo>
                    <a:lnTo>
                      <a:pt x="346" y="2275"/>
                    </a:lnTo>
                    <a:lnTo>
                      <a:pt x="346" y="358"/>
                    </a:lnTo>
                    <a:close/>
                    <a:moveTo>
                      <a:pt x="191" y="1"/>
                    </a:moveTo>
                    <a:cubicBezTo>
                      <a:pt x="96" y="1"/>
                      <a:pt x="0" y="72"/>
                      <a:pt x="0" y="179"/>
                    </a:cubicBezTo>
                    <a:lnTo>
                      <a:pt x="0" y="2442"/>
                    </a:lnTo>
                    <a:cubicBezTo>
                      <a:pt x="0" y="2525"/>
                      <a:pt x="84" y="2620"/>
                      <a:pt x="191" y="2620"/>
                    </a:cubicBezTo>
                    <a:lnTo>
                      <a:pt x="881" y="2620"/>
                    </a:lnTo>
                    <a:cubicBezTo>
                      <a:pt x="977" y="2620"/>
                      <a:pt x="1060" y="2537"/>
                      <a:pt x="1060" y="2442"/>
                    </a:cubicBezTo>
                    <a:lnTo>
                      <a:pt x="1060" y="179"/>
                    </a:lnTo>
                    <a:cubicBezTo>
                      <a:pt x="1048" y="84"/>
                      <a:pt x="977" y="1"/>
                      <a:pt x="88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3126;p77">
                <a:extLst>
                  <a:ext uri="{FF2B5EF4-FFF2-40B4-BE49-F238E27FC236}">
                    <a16:creationId xmlns:a16="http://schemas.microsoft.com/office/drawing/2014/main" id="{04D84ECA-5C66-4E82-BA58-2DB8919A5C39}"/>
                  </a:ext>
                </a:extLst>
              </p:cNvPr>
              <p:cNvSpPr/>
              <p:nvPr/>
            </p:nvSpPr>
            <p:spPr>
              <a:xfrm>
                <a:off x="5904193" y="2065744"/>
                <a:ext cx="33390" cy="12964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4073" extrusionOk="0">
                    <a:moveTo>
                      <a:pt x="691" y="357"/>
                    </a:moveTo>
                    <a:lnTo>
                      <a:pt x="691" y="3727"/>
                    </a:lnTo>
                    <a:lnTo>
                      <a:pt x="334" y="3727"/>
                    </a:lnTo>
                    <a:lnTo>
                      <a:pt x="334" y="357"/>
                    </a:lnTo>
                    <a:close/>
                    <a:moveTo>
                      <a:pt x="179" y="0"/>
                    </a:moveTo>
                    <a:cubicBezTo>
                      <a:pt x="72" y="24"/>
                      <a:pt x="0" y="95"/>
                      <a:pt x="0" y="179"/>
                    </a:cubicBezTo>
                    <a:lnTo>
                      <a:pt x="0" y="3894"/>
                    </a:lnTo>
                    <a:cubicBezTo>
                      <a:pt x="0" y="3977"/>
                      <a:pt x="72" y="4072"/>
                      <a:pt x="179" y="4072"/>
                    </a:cubicBezTo>
                    <a:lnTo>
                      <a:pt x="870" y="4072"/>
                    </a:lnTo>
                    <a:cubicBezTo>
                      <a:pt x="965" y="4072"/>
                      <a:pt x="1048" y="3989"/>
                      <a:pt x="1048" y="3894"/>
                    </a:cubicBezTo>
                    <a:lnTo>
                      <a:pt x="1048" y="179"/>
                    </a:lnTo>
                    <a:cubicBezTo>
                      <a:pt x="1048" y="95"/>
                      <a:pt x="977" y="0"/>
                      <a:pt x="87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3127;p77">
                <a:extLst>
                  <a:ext uri="{FF2B5EF4-FFF2-40B4-BE49-F238E27FC236}">
                    <a16:creationId xmlns:a16="http://schemas.microsoft.com/office/drawing/2014/main" id="{028E3563-74F8-4A06-8F9E-E3A6E901E013}"/>
                  </a:ext>
                </a:extLst>
              </p:cNvPr>
              <p:cNvSpPr/>
              <p:nvPr/>
            </p:nvSpPr>
            <p:spPr>
              <a:xfrm>
                <a:off x="5713563" y="2080131"/>
                <a:ext cx="4096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58" extrusionOk="0">
                    <a:moveTo>
                      <a:pt x="179" y="1"/>
                    </a:moveTo>
                    <a:cubicBezTo>
                      <a:pt x="96" y="1"/>
                      <a:pt x="1" y="72"/>
                      <a:pt x="1" y="179"/>
                    </a:cubicBezTo>
                    <a:cubicBezTo>
                      <a:pt x="12" y="263"/>
                      <a:pt x="96" y="358"/>
                      <a:pt x="179" y="358"/>
                    </a:cubicBezTo>
                    <a:lnTo>
                      <a:pt x="1108" y="358"/>
                    </a:lnTo>
                    <a:cubicBezTo>
                      <a:pt x="1191" y="358"/>
                      <a:pt x="1286" y="286"/>
                      <a:pt x="1286" y="179"/>
                    </a:cubicBezTo>
                    <a:cubicBezTo>
                      <a:pt x="1286" y="72"/>
                      <a:pt x="1203" y="1"/>
                      <a:pt x="110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3128;p77">
                <a:extLst>
                  <a:ext uri="{FF2B5EF4-FFF2-40B4-BE49-F238E27FC236}">
                    <a16:creationId xmlns:a16="http://schemas.microsoft.com/office/drawing/2014/main" id="{44AA2EB4-3FA2-48DC-81A3-B4F828F7F9FB}"/>
                  </a:ext>
                </a:extLst>
              </p:cNvPr>
              <p:cNvSpPr/>
              <p:nvPr/>
            </p:nvSpPr>
            <p:spPr>
              <a:xfrm>
                <a:off x="5713945" y="2097574"/>
                <a:ext cx="56880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8" extrusionOk="0">
                    <a:moveTo>
                      <a:pt x="179" y="0"/>
                    </a:moveTo>
                    <a:cubicBezTo>
                      <a:pt x="96" y="0"/>
                      <a:pt x="0" y="72"/>
                      <a:pt x="0" y="179"/>
                    </a:cubicBezTo>
                    <a:cubicBezTo>
                      <a:pt x="0" y="274"/>
                      <a:pt x="84" y="357"/>
                      <a:pt x="179" y="357"/>
                    </a:cubicBezTo>
                    <a:lnTo>
                      <a:pt x="1608" y="357"/>
                    </a:lnTo>
                    <a:cubicBezTo>
                      <a:pt x="1703" y="357"/>
                      <a:pt x="1786" y="286"/>
                      <a:pt x="1786" y="179"/>
                    </a:cubicBezTo>
                    <a:cubicBezTo>
                      <a:pt x="1774" y="72"/>
                      <a:pt x="1703" y="0"/>
                      <a:pt x="160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3129;p77">
                <a:extLst>
                  <a:ext uri="{FF2B5EF4-FFF2-40B4-BE49-F238E27FC236}">
                    <a16:creationId xmlns:a16="http://schemas.microsoft.com/office/drawing/2014/main" id="{DA1E059E-741D-457B-A5A3-BF3B4C26C773}"/>
                  </a:ext>
                </a:extLst>
              </p:cNvPr>
              <p:cNvSpPr/>
              <p:nvPr/>
            </p:nvSpPr>
            <p:spPr>
              <a:xfrm>
                <a:off x="5713945" y="2114985"/>
                <a:ext cx="56880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9" extrusionOk="0">
                    <a:moveTo>
                      <a:pt x="179" y="1"/>
                    </a:moveTo>
                    <a:cubicBezTo>
                      <a:pt x="96" y="1"/>
                      <a:pt x="0" y="84"/>
                      <a:pt x="0" y="180"/>
                    </a:cubicBezTo>
                    <a:cubicBezTo>
                      <a:pt x="0" y="275"/>
                      <a:pt x="84" y="358"/>
                      <a:pt x="179" y="358"/>
                    </a:cubicBezTo>
                    <a:lnTo>
                      <a:pt x="1608" y="358"/>
                    </a:lnTo>
                    <a:cubicBezTo>
                      <a:pt x="1703" y="358"/>
                      <a:pt x="1786" y="287"/>
                      <a:pt x="1786" y="180"/>
                    </a:cubicBezTo>
                    <a:cubicBezTo>
                      <a:pt x="1774" y="84"/>
                      <a:pt x="1703" y="1"/>
                      <a:pt x="160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3130;p77">
                <a:extLst>
                  <a:ext uri="{FF2B5EF4-FFF2-40B4-BE49-F238E27FC236}">
                    <a16:creationId xmlns:a16="http://schemas.microsoft.com/office/drawing/2014/main" id="{14CA5CEC-714E-47B8-B384-7A80A85054D5}"/>
                  </a:ext>
                </a:extLst>
              </p:cNvPr>
              <p:cNvSpPr/>
              <p:nvPr/>
            </p:nvSpPr>
            <p:spPr>
              <a:xfrm>
                <a:off x="5713945" y="2132810"/>
                <a:ext cx="56880" cy="11013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46" extrusionOk="0">
                    <a:moveTo>
                      <a:pt x="179" y="1"/>
                    </a:moveTo>
                    <a:cubicBezTo>
                      <a:pt x="96" y="1"/>
                      <a:pt x="0" y="72"/>
                      <a:pt x="0" y="179"/>
                    </a:cubicBezTo>
                    <a:cubicBezTo>
                      <a:pt x="0" y="263"/>
                      <a:pt x="84" y="346"/>
                      <a:pt x="179" y="346"/>
                    </a:cubicBezTo>
                    <a:lnTo>
                      <a:pt x="1608" y="346"/>
                    </a:lnTo>
                    <a:cubicBezTo>
                      <a:pt x="1703" y="346"/>
                      <a:pt x="1786" y="274"/>
                      <a:pt x="1786" y="179"/>
                    </a:cubicBezTo>
                    <a:cubicBezTo>
                      <a:pt x="1774" y="72"/>
                      <a:pt x="1703" y="1"/>
                      <a:pt x="160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3131;p77">
                <a:extLst>
                  <a:ext uri="{FF2B5EF4-FFF2-40B4-BE49-F238E27FC236}">
                    <a16:creationId xmlns:a16="http://schemas.microsoft.com/office/drawing/2014/main" id="{BE81B882-A02E-4E21-AACC-9C089A6B4F92}"/>
                  </a:ext>
                </a:extLst>
              </p:cNvPr>
              <p:cNvSpPr/>
              <p:nvPr/>
            </p:nvSpPr>
            <p:spPr>
              <a:xfrm>
                <a:off x="5663526" y="2182464"/>
                <a:ext cx="69389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156" extrusionOk="0">
                    <a:moveTo>
                      <a:pt x="1084" y="0"/>
                    </a:moveTo>
                    <a:cubicBezTo>
                      <a:pt x="489" y="0"/>
                      <a:pt x="1" y="488"/>
                      <a:pt x="1" y="1084"/>
                    </a:cubicBezTo>
                    <a:cubicBezTo>
                      <a:pt x="1" y="1322"/>
                      <a:pt x="72" y="1548"/>
                      <a:pt x="215" y="1739"/>
                    </a:cubicBezTo>
                    <a:cubicBezTo>
                      <a:pt x="250" y="1780"/>
                      <a:pt x="300" y="1806"/>
                      <a:pt x="351" y="1806"/>
                    </a:cubicBezTo>
                    <a:cubicBezTo>
                      <a:pt x="387" y="1806"/>
                      <a:pt x="423" y="1792"/>
                      <a:pt x="453" y="1762"/>
                    </a:cubicBezTo>
                    <a:cubicBezTo>
                      <a:pt x="537" y="1715"/>
                      <a:pt x="549" y="1608"/>
                      <a:pt x="489" y="1524"/>
                    </a:cubicBezTo>
                    <a:cubicBezTo>
                      <a:pt x="382" y="1393"/>
                      <a:pt x="334" y="1250"/>
                      <a:pt x="334" y="1084"/>
                    </a:cubicBezTo>
                    <a:cubicBezTo>
                      <a:pt x="334" y="679"/>
                      <a:pt x="668" y="334"/>
                      <a:pt x="1084" y="334"/>
                    </a:cubicBezTo>
                    <a:cubicBezTo>
                      <a:pt x="1489" y="334"/>
                      <a:pt x="1823" y="667"/>
                      <a:pt x="1823" y="1084"/>
                    </a:cubicBezTo>
                    <a:cubicBezTo>
                      <a:pt x="1823" y="1334"/>
                      <a:pt x="1703" y="1560"/>
                      <a:pt x="1501" y="1691"/>
                    </a:cubicBezTo>
                    <a:cubicBezTo>
                      <a:pt x="1489" y="1691"/>
                      <a:pt x="1489" y="1715"/>
                      <a:pt x="1465" y="1715"/>
                    </a:cubicBezTo>
                    <a:lnTo>
                      <a:pt x="1453" y="1715"/>
                    </a:lnTo>
                    <a:lnTo>
                      <a:pt x="1442" y="1727"/>
                    </a:lnTo>
                    <a:lnTo>
                      <a:pt x="1430" y="1727"/>
                    </a:lnTo>
                    <a:cubicBezTo>
                      <a:pt x="1406" y="1727"/>
                      <a:pt x="1406" y="1739"/>
                      <a:pt x="1394" y="1739"/>
                    </a:cubicBezTo>
                    <a:cubicBezTo>
                      <a:pt x="1382" y="1739"/>
                      <a:pt x="1382" y="1751"/>
                      <a:pt x="1370" y="1751"/>
                    </a:cubicBezTo>
                    <a:lnTo>
                      <a:pt x="1346" y="1751"/>
                    </a:lnTo>
                    <a:cubicBezTo>
                      <a:pt x="1346" y="1751"/>
                      <a:pt x="1334" y="1751"/>
                      <a:pt x="1334" y="1774"/>
                    </a:cubicBezTo>
                    <a:lnTo>
                      <a:pt x="1322" y="1774"/>
                    </a:lnTo>
                    <a:cubicBezTo>
                      <a:pt x="1311" y="1774"/>
                      <a:pt x="1311" y="1774"/>
                      <a:pt x="1287" y="1786"/>
                    </a:cubicBezTo>
                    <a:cubicBezTo>
                      <a:pt x="1275" y="1786"/>
                      <a:pt x="1275" y="1786"/>
                      <a:pt x="1263" y="1798"/>
                    </a:cubicBezTo>
                    <a:lnTo>
                      <a:pt x="834" y="1798"/>
                    </a:lnTo>
                    <a:cubicBezTo>
                      <a:pt x="811" y="1798"/>
                      <a:pt x="811" y="1798"/>
                      <a:pt x="799" y="1786"/>
                    </a:cubicBezTo>
                    <a:cubicBezTo>
                      <a:pt x="787" y="1786"/>
                      <a:pt x="787" y="1786"/>
                      <a:pt x="775" y="1774"/>
                    </a:cubicBezTo>
                    <a:lnTo>
                      <a:pt x="751" y="1774"/>
                    </a:lnTo>
                    <a:cubicBezTo>
                      <a:pt x="732" y="1766"/>
                      <a:pt x="712" y="1762"/>
                      <a:pt x="691" y="1762"/>
                    </a:cubicBezTo>
                    <a:cubicBezTo>
                      <a:pt x="623" y="1762"/>
                      <a:pt x="555" y="1805"/>
                      <a:pt x="537" y="1870"/>
                    </a:cubicBezTo>
                    <a:cubicBezTo>
                      <a:pt x="501" y="1965"/>
                      <a:pt x="549" y="2072"/>
                      <a:pt x="632" y="2096"/>
                    </a:cubicBezTo>
                    <a:lnTo>
                      <a:pt x="656" y="2096"/>
                    </a:lnTo>
                    <a:cubicBezTo>
                      <a:pt x="668" y="2096"/>
                      <a:pt x="680" y="2108"/>
                      <a:pt x="691" y="2108"/>
                    </a:cubicBezTo>
                    <a:cubicBezTo>
                      <a:pt x="715" y="2108"/>
                      <a:pt x="727" y="2132"/>
                      <a:pt x="739" y="2132"/>
                    </a:cubicBezTo>
                    <a:lnTo>
                      <a:pt x="751" y="2132"/>
                    </a:lnTo>
                    <a:cubicBezTo>
                      <a:pt x="775" y="2132"/>
                      <a:pt x="787" y="2132"/>
                      <a:pt x="787" y="2143"/>
                    </a:cubicBezTo>
                    <a:lnTo>
                      <a:pt x="799" y="2143"/>
                    </a:lnTo>
                    <a:cubicBezTo>
                      <a:pt x="811" y="2143"/>
                      <a:pt x="834" y="2143"/>
                      <a:pt x="846" y="2155"/>
                    </a:cubicBezTo>
                    <a:lnTo>
                      <a:pt x="1156" y="2155"/>
                    </a:lnTo>
                    <a:cubicBezTo>
                      <a:pt x="1168" y="2155"/>
                      <a:pt x="1180" y="2155"/>
                      <a:pt x="1203" y="2143"/>
                    </a:cubicBezTo>
                    <a:lnTo>
                      <a:pt x="1215" y="2143"/>
                    </a:lnTo>
                    <a:cubicBezTo>
                      <a:pt x="1227" y="2143"/>
                      <a:pt x="1239" y="2143"/>
                      <a:pt x="1239" y="2132"/>
                    </a:cubicBezTo>
                    <a:lnTo>
                      <a:pt x="1263" y="2132"/>
                    </a:lnTo>
                    <a:cubicBezTo>
                      <a:pt x="1275" y="2132"/>
                      <a:pt x="1287" y="2108"/>
                      <a:pt x="1299" y="2108"/>
                    </a:cubicBezTo>
                    <a:cubicBezTo>
                      <a:pt x="1322" y="2108"/>
                      <a:pt x="1334" y="2096"/>
                      <a:pt x="1346" y="2096"/>
                    </a:cubicBezTo>
                    <a:lnTo>
                      <a:pt x="1358" y="2096"/>
                    </a:lnTo>
                    <a:cubicBezTo>
                      <a:pt x="1382" y="2096"/>
                      <a:pt x="1382" y="2084"/>
                      <a:pt x="1394" y="2084"/>
                    </a:cubicBezTo>
                    <a:lnTo>
                      <a:pt x="1406" y="2084"/>
                    </a:lnTo>
                    <a:cubicBezTo>
                      <a:pt x="1418" y="2084"/>
                      <a:pt x="1442" y="2072"/>
                      <a:pt x="1453" y="2072"/>
                    </a:cubicBezTo>
                    <a:cubicBezTo>
                      <a:pt x="1465" y="2072"/>
                      <a:pt x="1477" y="2048"/>
                      <a:pt x="1501" y="2048"/>
                    </a:cubicBezTo>
                    <a:lnTo>
                      <a:pt x="1513" y="2048"/>
                    </a:lnTo>
                    <a:cubicBezTo>
                      <a:pt x="1525" y="2048"/>
                      <a:pt x="1525" y="2036"/>
                      <a:pt x="1537" y="2036"/>
                    </a:cubicBezTo>
                    <a:lnTo>
                      <a:pt x="1561" y="2036"/>
                    </a:lnTo>
                    <a:cubicBezTo>
                      <a:pt x="1573" y="2024"/>
                      <a:pt x="1584" y="2024"/>
                      <a:pt x="1596" y="2012"/>
                    </a:cubicBezTo>
                    <a:cubicBezTo>
                      <a:pt x="1894" y="1798"/>
                      <a:pt x="2073" y="1465"/>
                      <a:pt x="2073" y="1096"/>
                    </a:cubicBezTo>
                    <a:cubicBezTo>
                      <a:pt x="2180" y="488"/>
                      <a:pt x="1692" y="0"/>
                      <a:pt x="108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" name="Google Shape;12920;p77">
              <a:extLst>
                <a:ext uri="{FF2B5EF4-FFF2-40B4-BE49-F238E27FC236}">
                  <a16:creationId xmlns:a16="http://schemas.microsoft.com/office/drawing/2014/main" id="{4BDF0F5A-A7FA-4210-AC61-7ACBD13E132C}"/>
                </a:ext>
              </a:extLst>
            </p:cNvPr>
            <p:cNvGrpSpPr/>
            <p:nvPr/>
          </p:nvGrpSpPr>
          <p:grpSpPr>
            <a:xfrm>
              <a:off x="4246079" y="3562803"/>
              <a:ext cx="350576" cy="280454"/>
              <a:chOff x="7500054" y="2934735"/>
              <a:chExt cx="350576" cy="280454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65" name="Google Shape;12921;p77">
                <a:extLst>
                  <a:ext uri="{FF2B5EF4-FFF2-40B4-BE49-F238E27FC236}">
                    <a16:creationId xmlns:a16="http://schemas.microsoft.com/office/drawing/2014/main" id="{E641F1E8-06AF-4021-BE3E-3EB0FC1CC180}"/>
                  </a:ext>
                </a:extLst>
              </p:cNvPr>
              <p:cNvSpPr/>
              <p:nvPr/>
            </p:nvSpPr>
            <p:spPr>
              <a:xfrm>
                <a:off x="7571671" y="2959371"/>
                <a:ext cx="191426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22" extrusionOk="0">
                    <a:moveTo>
                      <a:pt x="156" y="0"/>
                    </a:moveTo>
                    <a:cubicBezTo>
                      <a:pt x="72" y="0"/>
                      <a:pt x="1" y="71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5847" y="322"/>
                    </a:lnTo>
                    <a:cubicBezTo>
                      <a:pt x="5930" y="322"/>
                      <a:pt x="6014" y="250"/>
                      <a:pt x="6014" y="167"/>
                    </a:cubicBezTo>
                    <a:cubicBezTo>
                      <a:pt x="6014" y="71"/>
                      <a:pt x="5930" y="0"/>
                      <a:pt x="584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2922;p77">
                <a:extLst>
                  <a:ext uri="{FF2B5EF4-FFF2-40B4-BE49-F238E27FC236}">
                    <a16:creationId xmlns:a16="http://schemas.microsoft.com/office/drawing/2014/main" id="{9C9B6CFF-7EFC-4A4F-925B-C6804FD62D05}"/>
                  </a:ext>
                </a:extLst>
              </p:cNvPr>
              <p:cNvSpPr/>
              <p:nvPr/>
            </p:nvSpPr>
            <p:spPr>
              <a:xfrm>
                <a:off x="7500054" y="2934735"/>
                <a:ext cx="350576" cy="280454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8811" extrusionOk="0">
                    <a:moveTo>
                      <a:pt x="1501" y="310"/>
                    </a:moveTo>
                    <a:lnTo>
                      <a:pt x="1501" y="1560"/>
                    </a:lnTo>
                    <a:lnTo>
                      <a:pt x="310" y="1560"/>
                    </a:lnTo>
                    <a:lnTo>
                      <a:pt x="310" y="417"/>
                    </a:lnTo>
                    <a:cubicBezTo>
                      <a:pt x="310" y="357"/>
                      <a:pt x="358" y="310"/>
                      <a:pt x="417" y="310"/>
                    </a:cubicBezTo>
                    <a:close/>
                    <a:moveTo>
                      <a:pt x="8990" y="310"/>
                    </a:moveTo>
                    <a:cubicBezTo>
                      <a:pt x="9049" y="310"/>
                      <a:pt x="9097" y="357"/>
                      <a:pt x="9097" y="417"/>
                    </a:cubicBezTo>
                    <a:lnTo>
                      <a:pt x="9097" y="1560"/>
                    </a:lnTo>
                    <a:lnTo>
                      <a:pt x="1834" y="1560"/>
                    </a:lnTo>
                    <a:lnTo>
                      <a:pt x="1834" y="310"/>
                    </a:lnTo>
                    <a:close/>
                    <a:moveTo>
                      <a:pt x="10419" y="3453"/>
                    </a:moveTo>
                    <a:cubicBezTo>
                      <a:pt x="10561" y="3453"/>
                      <a:pt x="10704" y="3572"/>
                      <a:pt x="10704" y="3739"/>
                    </a:cubicBezTo>
                    <a:cubicBezTo>
                      <a:pt x="10704" y="3893"/>
                      <a:pt x="10561" y="4013"/>
                      <a:pt x="10419" y="4013"/>
                    </a:cubicBezTo>
                    <a:cubicBezTo>
                      <a:pt x="10264" y="4013"/>
                      <a:pt x="10133" y="3893"/>
                      <a:pt x="10133" y="3739"/>
                    </a:cubicBezTo>
                    <a:cubicBezTo>
                      <a:pt x="10133" y="3572"/>
                      <a:pt x="10252" y="3453"/>
                      <a:pt x="10419" y="3453"/>
                    </a:cubicBezTo>
                    <a:close/>
                    <a:moveTo>
                      <a:pt x="6537" y="4786"/>
                    </a:moveTo>
                    <a:cubicBezTo>
                      <a:pt x="6680" y="4786"/>
                      <a:pt x="6811" y="4906"/>
                      <a:pt x="6811" y="5072"/>
                    </a:cubicBezTo>
                    <a:cubicBezTo>
                      <a:pt x="6811" y="5239"/>
                      <a:pt x="6680" y="5358"/>
                      <a:pt x="6537" y="5358"/>
                    </a:cubicBezTo>
                    <a:cubicBezTo>
                      <a:pt x="6382" y="5358"/>
                      <a:pt x="6251" y="5239"/>
                      <a:pt x="6251" y="5072"/>
                    </a:cubicBezTo>
                    <a:cubicBezTo>
                      <a:pt x="6251" y="4906"/>
                      <a:pt x="6370" y="4786"/>
                      <a:pt x="6537" y="4786"/>
                    </a:cubicBezTo>
                    <a:close/>
                    <a:moveTo>
                      <a:pt x="8240" y="6156"/>
                    </a:moveTo>
                    <a:cubicBezTo>
                      <a:pt x="8394" y="6156"/>
                      <a:pt x="8525" y="6275"/>
                      <a:pt x="8525" y="6441"/>
                    </a:cubicBezTo>
                    <a:cubicBezTo>
                      <a:pt x="8525" y="6608"/>
                      <a:pt x="8394" y="6727"/>
                      <a:pt x="8240" y="6727"/>
                    </a:cubicBezTo>
                    <a:cubicBezTo>
                      <a:pt x="8097" y="6727"/>
                      <a:pt x="7966" y="6608"/>
                      <a:pt x="7966" y="6441"/>
                    </a:cubicBezTo>
                    <a:cubicBezTo>
                      <a:pt x="7966" y="6299"/>
                      <a:pt x="8073" y="6156"/>
                      <a:pt x="8240" y="6156"/>
                    </a:cubicBezTo>
                    <a:close/>
                    <a:moveTo>
                      <a:pt x="4811" y="6382"/>
                    </a:moveTo>
                    <a:cubicBezTo>
                      <a:pt x="4954" y="6382"/>
                      <a:pt x="5085" y="6501"/>
                      <a:pt x="5085" y="6668"/>
                    </a:cubicBezTo>
                    <a:cubicBezTo>
                      <a:pt x="5085" y="6834"/>
                      <a:pt x="4954" y="6953"/>
                      <a:pt x="4811" y="6953"/>
                    </a:cubicBezTo>
                    <a:cubicBezTo>
                      <a:pt x="4656" y="6953"/>
                      <a:pt x="4525" y="6834"/>
                      <a:pt x="4525" y="6668"/>
                    </a:cubicBezTo>
                    <a:cubicBezTo>
                      <a:pt x="4525" y="6501"/>
                      <a:pt x="4644" y="6382"/>
                      <a:pt x="4811" y="6382"/>
                    </a:cubicBezTo>
                    <a:close/>
                    <a:moveTo>
                      <a:pt x="417" y="0"/>
                    </a:moveTo>
                    <a:cubicBezTo>
                      <a:pt x="179" y="0"/>
                      <a:pt x="1" y="143"/>
                      <a:pt x="1" y="417"/>
                    </a:cubicBezTo>
                    <a:lnTo>
                      <a:pt x="1" y="8382"/>
                    </a:lnTo>
                    <a:cubicBezTo>
                      <a:pt x="1" y="8620"/>
                      <a:pt x="191" y="8787"/>
                      <a:pt x="417" y="8787"/>
                    </a:cubicBezTo>
                    <a:lnTo>
                      <a:pt x="4513" y="8787"/>
                    </a:lnTo>
                    <a:cubicBezTo>
                      <a:pt x="4596" y="8787"/>
                      <a:pt x="4668" y="8715"/>
                      <a:pt x="4668" y="8632"/>
                    </a:cubicBezTo>
                    <a:cubicBezTo>
                      <a:pt x="4668" y="8537"/>
                      <a:pt x="4596" y="8465"/>
                      <a:pt x="4513" y="8465"/>
                    </a:cubicBezTo>
                    <a:lnTo>
                      <a:pt x="417" y="8465"/>
                    </a:lnTo>
                    <a:cubicBezTo>
                      <a:pt x="358" y="8465"/>
                      <a:pt x="310" y="8418"/>
                      <a:pt x="310" y="8358"/>
                    </a:cubicBezTo>
                    <a:lnTo>
                      <a:pt x="310" y="1869"/>
                    </a:lnTo>
                    <a:lnTo>
                      <a:pt x="9073" y="1869"/>
                    </a:lnTo>
                    <a:lnTo>
                      <a:pt x="9073" y="5144"/>
                    </a:lnTo>
                    <a:lnTo>
                      <a:pt x="8502" y="5894"/>
                    </a:lnTo>
                    <a:cubicBezTo>
                      <a:pt x="8418" y="5846"/>
                      <a:pt x="8335" y="5834"/>
                      <a:pt x="8240" y="5834"/>
                    </a:cubicBezTo>
                    <a:cubicBezTo>
                      <a:pt x="8109" y="5834"/>
                      <a:pt x="7978" y="5870"/>
                      <a:pt x="7871" y="5965"/>
                    </a:cubicBezTo>
                    <a:lnTo>
                      <a:pt x="7073" y="5322"/>
                    </a:lnTo>
                    <a:cubicBezTo>
                      <a:pt x="7109" y="5251"/>
                      <a:pt x="7132" y="5156"/>
                      <a:pt x="7132" y="5060"/>
                    </a:cubicBezTo>
                    <a:cubicBezTo>
                      <a:pt x="7132" y="4727"/>
                      <a:pt x="6859" y="4441"/>
                      <a:pt x="6513" y="4441"/>
                    </a:cubicBezTo>
                    <a:cubicBezTo>
                      <a:pt x="6192" y="4441"/>
                      <a:pt x="5906" y="4715"/>
                      <a:pt x="5906" y="5060"/>
                    </a:cubicBezTo>
                    <a:cubicBezTo>
                      <a:pt x="5906" y="5167"/>
                      <a:pt x="5942" y="5263"/>
                      <a:pt x="5978" y="5358"/>
                    </a:cubicBezTo>
                    <a:lnTo>
                      <a:pt x="5108" y="6144"/>
                    </a:lnTo>
                    <a:cubicBezTo>
                      <a:pt x="5013" y="6084"/>
                      <a:pt x="4906" y="6049"/>
                      <a:pt x="4787" y="6049"/>
                    </a:cubicBezTo>
                    <a:cubicBezTo>
                      <a:pt x="4465" y="6049"/>
                      <a:pt x="4180" y="6322"/>
                      <a:pt x="4180" y="6668"/>
                    </a:cubicBezTo>
                    <a:cubicBezTo>
                      <a:pt x="4180" y="6989"/>
                      <a:pt x="4454" y="7275"/>
                      <a:pt x="4787" y="7275"/>
                    </a:cubicBezTo>
                    <a:cubicBezTo>
                      <a:pt x="5132" y="7275"/>
                      <a:pt x="5406" y="7001"/>
                      <a:pt x="5406" y="6668"/>
                    </a:cubicBezTo>
                    <a:cubicBezTo>
                      <a:pt x="5406" y="6560"/>
                      <a:pt x="5370" y="6465"/>
                      <a:pt x="5323" y="6382"/>
                    </a:cubicBezTo>
                    <a:lnTo>
                      <a:pt x="6204" y="5572"/>
                    </a:lnTo>
                    <a:cubicBezTo>
                      <a:pt x="6299" y="5620"/>
                      <a:pt x="6394" y="5656"/>
                      <a:pt x="6501" y="5656"/>
                    </a:cubicBezTo>
                    <a:cubicBezTo>
                      <a:pt x="6620" y="5656"/>
                      <a:pt x="6740" y="5620"/>
                      <a:pt x="6835" y="5548"/>
                    </a:cubicBezTo>
                    <a:lnTo>
                      <a:pt x="7644" y="6203"/>
                    </a:lnTo>
                    <a:cubicBezTo>
                      <a:pt x="7621" y="6263"/>
                      <a:pt x="7609" y="6334"/>
                      <a:pt x="7609" y="6406"/>
                    </a:cubicBezTo>
                    <a:cubicBezTo>
                      <a:pt x="7609" y="6739"/>
                      <a:pt x="7871" y="7025"/>
                      <a:pt x="8216" y="7025"/>
                    </a:cubicBezTo>
                    <a:cubicBezTo>
                      <a:pt x="8561" y="7025"/>
                      <a:pt x="8823" y="6751"/>
                      <a:pt x="8823" y="6406"/>
                    </a:cubicBezTo>
                    <a:cubicBezTo>
                      <a:pt x="8823" y="6287"/>
                      <a:pt x="8799" y="6168"/>
                      <a:pt x="8716" y="6084"/>
                    </a:cubicBezTo>
                    <a:lnTo>
                      <a:pt x="9061" y="5656"/>
                    </a:lnTo>
                    <a:lnTo>
                      <a:pt x="9061" y="8382"/>
                    </a:lnTo>
                    <a:cubicBezTo>
                      <a:pt x="9061" y="8442"/>
                      <a:pt x="9014" y="8477"/>
                      <a:pt x="8954" y="8477"/>
                    </a:cubicBezTo>
                    <a:lnTo>
                      <a:pt x="5227" y="8477"/>
                    </a:lnTo>
                    <a:cubicBezTo>
                      <a:pt x="5132" y="8477"/>
                      <a:pt x="5061" y="8561"/>
                      <a:pt x="5061" y="8644"/>
                    </a:cubicBezTo>
                    <a:cubicBezTo>
                      <a:pt x="5061" y="8739"/>
                      <a:pt x="5132" y="8811"/>
                      <a:pt x="5227" y="8811"/>
                    </a:cubicBezTo>
                    <a:lnTo>
                      <a:pt x="8954" y="8811"/>
                    </a:lnTo>
                    <a:cubicBezTo>
                      <a:pt x="9192" y="8811"/>
                      <a:pt x="9371" y="8620"/>
                      <a:pt x="9371" y="8394"/>
                    </a:cubicBezTo>
                    <a:lnTo>
                      <a:pt x="9371" y="5287"/>
                    </a:lnTo>
                    <a:lnTo>
                      <a:pt x="10145" y="4298"/>
                    </a:lnTo>
                    <a:cubicBezTo>
                      <a:pt x="10228" y="4334"/>
                      <a:pt x="10299" y="4346"/>
                      <a:pt x="10383" y="4346"/>
                    </a:cubicBezTo>
                    <a:cubicBezTo>
                      <a:pt x="10716" y="4346"/>
                      <a:pt x="10990" y="4072"/>
                      <a:pt x="10990" y="3739"/>
                    </a:cubicBezTo>
                    <a:cubicBezTo>
                      <a:pt x="11014" y="3405"/>
                      <a:pt x="10740" y="3131"/>
                      <a:pt x="10419" y="3131"/>
                    </a:cubicBezTo>
                    <a:cubicBezTo>
                      <a:pt x="10085" y="3131"/>
                      <a:pt x="9811" y="3405"/>
                      <a:pt x="9811" y="3751"/>
                    </a:cubicBezTo>
                    <a:cubicBezTo>
                      <a:pt x="9811" y="3882"/>
                      <a:pt x="9847" y="4001"/>
                      <a:pt x="9930" y="4108"/>
                    </a:cubicBezTo>
                    <a:lnTo>
                      <a:pt x="9407" y="4763"/>
                    </a:lnTo>
                    <a:lnTo>
                      <a:pt x="9407" y="381"/>
                    </a:lnTo>
                    <a:cubicBezTo>
                      <a:pt x="9407" y="191"/>
                      <a:pt x="9276" y="0"/>
                      <a:pt x="899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2923;p77">
                <a:extLst>
                  <a:ext uri="{FF2B5EF4-FFF2-40B4-BE49-F238E27FC236}">
                    <a16:creationId xmlns:a16="http://schemas.microsoft.com/office/drawing/2014/main" id="{A6547A6C-24CD-4D97-8A71-392B3758E370}"/>
                  </a:ext>
                </a:extLst>
              </p:cNvPr>
              <p:cNvSpPr/>
              <p:nvPr/>
            </p:nvSpPr>
            <p:spPr>
              <a:xfrm>
                <a:off x="7539459" y="3074564"/>
                <a:ext cx="8266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2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1"/>
                      <a:pt x="2596" y="155"/>
                    </a:cubicBezTo>
                    <a:cubicBezTo>
                      <a:pt x="2596" y="72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2924;p77">
                <a:extLst>
                  <a:ext uri="{FF2B5EF4-FFF2-40B4-BE49-F238E27FC236}">
                    <a16:creationId xmlns:a16="http://schemas.microsoft.com/office/drawing/2014/main" id="{A55D1182-7339-43CC-B087-2B3817A06FE1}"/>
                  </a:ext>
                </a:extLst>
              </p:cNvPr>
              <p:cNvSpPr/>
              <p:nvPr/>
            </p:nvSpPr>
            <p:spPr>
              <a:xfrm>
                <a:off x="7539459" y="3099582"/>
                <a:ext cx="8266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4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2925;p77">
                <a:extLst>
                  <a:ext uri="{FF2B5EF4-FFF2-40B4-BE49-F238E27FC236}">
                    <a16:creationId xmlns:a16="http://schemas.microsoft.com/office/drawing/2014/main" id="{F36DDD35-5AB5-46E6-843B-E7139AD40855}"/>
                  </a:ext>
                </a:extLst>
              </p:cNvPr>
              <p:cNvSpPr/>
              <p:nvPr/>
            </p:nvSpPr>
            <p:spPr>
              <a:xfrm>
                <a:off x="7539459" y="3124601"/>
                <a:ext cx="82663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34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56" y="334"/>
                    </a:cubicBezTo>
                    <a:lnTo>
                      <a:pt x="2442" y="334"/>
                    </a:lnTo>
                    <a:cubicBezTo>
                      <a:pt x="2525" y="334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4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2926;p77">
                <a:extLst>
                  <a:ext uri="{FF2B5EF4-FFF2-40B4-BE49-F238E27FC236}">
                    <a16:creationId xmlns:a16="http://schemas.microsoft.com/office/drawing/2014/main" id="{B82A55CB-3D8F-45DD-B340-F8320DDA2760}"/>
                  </a:ext>
                </a:extLst>
              </p:cNvPr>
              <p:cNvSpPr/>
              <p:nvPr/>
            </p:nvSpPr>
            <p:spPr>
              <a:xfrm>
                <a:off x="7539459" y="3149587"/>
                <a:ext cx="82663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2442" y="334"/>
                    </a:lnTo>
                    <a:cubicBezTo>
                      <a:pt x="2525" y="334"/>
                      <a:pt x="2596" y="263"/>
                      <a:pt x="2596" y="168"/>
                    </a:cubicBezTo>
                    <a:cubicBezTo>
                      <a:pt x="2596" y="84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2927;p77">
                <a:extLst>
                  <a:ext uri="{FF2B5EF4-FFF2-40B4-BE49-F238E27FC236}">
                    <a16:creationId xmlns:a16="http://schemas.microsoft.com/office/drawing/2014/main" id="{FC864A91-35F3-4AD5-8408-7A070879EC2B}"/>
                  </a:ext>
                </a:extLst>
              </p:cNvPr>
              <p:cNvSpPr/>
              <p:nvPr/>
            </p:nvSpPr>
            <p:spPr>
              <a:xfrm>
                <a:off x="7539459" y="3174988"/>
                <a:ext cx="82663" cy="1028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3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lnTo>
                      <a:pt x="2442" y="322"/>
                    </a:lnTo>
                    <a:cubicBezTo>
                      <a:pt x="2525" y="322"/>
                      <a:pt x="2596" y="251"/>
                      <a:pt x="2596" y="155"/>
                    </a:cubicBezTo>
                    <a:cubicBezTo>
                      <a:pt x="2596" y="72"/>
                      <a:pt x="2525" y="1"/>
                      <a:pt x="244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2928;p77">
                <a:extLst>
                  <a:ext uri="{FF2B5EF4-FFF2-40B4-BE49-F238E27FC236}">
                    <a16:creationId xmlns:a16="http://schemas.microsoft.com/office/drawing/2014/main" id="{D1CEA960-2EA1-43C6-9558-F9BEEF8505ED}"/>
                  </a:ext>
                </a:extLst>
              </p:cNvPr>
              <p:cNvSpPr/>
              <p:nvPr/>
            </p:nvSpPr>
            <p:spPr>
              <a:xfrm>
                <a:off x="7539459" y="3011286"/>
                <a:ext cx="220614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89" extrusionOk="0">
                    <a:moveTo>
                      <a:pt x="418" y="0"/>
                    </a:moveTo>
                    <a:cubicBezTo>
                      <a:pt x="179" y="0"/>
                      <a:pt x="1" y="191"/>
                      <a:pt x="1" y="417"/>
                    </a:cubicBezTo>
                    <a:lnTo>
                      <a:pt x="1" y="1072"/>
                    </a:lnTo>
                    <a:cubicBezTo>
                      <a:pt x="1" y="1310"/>
                      <a:pt x="191" y="1488"/>
                      <a:pt x="418" y="1488"/>
                    </a:cubicBezTo>
                    <a:lnTo>
                      <a:pt x="3251" y="1488"/>
                    </a:lnTo>
                    <a:cubicBezTo>
                      <a:pt x="3346" y="1488"/>
                      <a:pt x="3418" y="1417"/>
                      <a:pt x="3418" y="1322"/>
                    </a:cubicBezTo>
                    <a:cubicBezTo>
                      <a:pt x="3418" y="1238"/>
                      <a:pt x="3346" y="1167"/>
                      <a:pt x="3251" y="1167"/>
                    </a:cubicBezTo>
                    <a:lnTo>
                      <a:pt x="418" y="1167"/>
                    </a:lnTo>
                    <a:cubicBezTo>
                      <a:pt x="358" y="1167"/>
                      <a:pt x="310" y="1119"/>
                      <a:pt x="310" y="1060"/>
                    </a:cubicBezTo>
                    <a:lnTo>
                      <a:pt x="310" y="405"/>
                    </a:lnTo>
                    <a:cubicBezTo>
                      <a:pt x="310" y="345"/>
                      <a:pt x="358" y="298"/>
                      <a:pt x="418" y="298"/>
                    </a:cubicBezTo>
                    <a:lnTo>
                      <a:pt x="6502" y="298"/>
                    </a:lnTo>
                    <a:cubicBezTo>
                      <a:pt x="6561" y="298"/>
                      <a:pt x="6609" y="345"/>
                      <a:pt x="6609" y="405"/>
                    </a:cubicBezTo>
                    <a:lnTo>
                      <a:pt x="6609" y="1060"/>
                    </a:lnTo>
                    <a:cubicBezTo>
                      <a:pt x="6609" y="1119"/>
                      <a:pt x="6561" y="1167"/>
                      <a:pt x="6502" y="1167"/>
                    </a:cubicBezTo>
                    <a:lnTo>
                      <a:pt x="4013" y="1167"/>
                    </a:lnTo>
                    <a:cubicBezTo>
                      <a:pt x="3930" y="1167"/>
                      <a:pt x="3847" y="1238"/>
                      <a:pt x="3847" y="1322"/>
                    </a:cubicBezTo>
                    <a:cubicBezTo>
                      <a:pt x="3847" y="1417"/>
                      <a:pt x="3930" y="1488"/>
                      <a:pt x="4013" y="1488"/>
                    </a:cubicBezTo>
                    <a:lnTo>
                      <a:pt x="6502" y="1488"/>
                    </a:lnTo>
                    <a:cubicBezTo>
                      <a:pt x="6740" y="1488"/>
                      <a:pt x="6918" y="1298"/>
                      <a:pt x="6918" y="1072"/>
                    </a:cubicBezTo>
                    <a:lnTo>
                      <a:pt x="6918" y="417"/>
                    </a:lnTo>
                    <a:cubicBezTo>
                      <a:pt x="6930" y="203"/>
                      <a:pt x="6740" y="0"/>
                      <a:pt x="650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3" name="Google Shape;13035;p77">
              <a:extLst>
                <a:ext uri="{FF2B5EF4-FFF2-40B4-BE49-F238E27FC236}">
                  <a16:creationId xmlns:a16="http://schemas.microsoft.com/office/drawing/2014/main" id="{D04E35A9-A732-44A2-90D8-00646BAE947B}"/>
                </a:ext>
              </a:extLst>
            </p:cNvPr>
            <p:cNvGrpSpPr/>
            <p:nvPr/>
          </p:nvGrpSpPr>
          <p:grpSpPr>
            <a:xfrm>
              <a:off x="866696" y="3888400"/>
              <a:ext cx="840251" cy="716103"/>
              <a:chOff x="6099375" y="2456075"/>
              <a:chExt cx="337684" cy="314194"/>
            </a:xfrm>
            <a:solidFill>
              <a:schemeClr val="bg1"/>
            </a:solidFill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74" name="Google Shape;13036;p77">
                <a:extLst>
                  <a:ext uri="{FF2B5EF4-FFF2-40B4-BE49-F238E27FC236}">
                    <a16:creationId xmlns:a16="http://schemas.microsoft.com/office/drawing/2014/main" id="{83AC91A0-1D6E-43FA-A29A-69EDEBB8E160}"/>
                  </a:ext>
                </a:extLst>
              </p:cNvPr>
              <p:cNvSpPr/>
              <p:nvPr/>
            </p:nvSpPr>
            <p:spPr>
              <a:xfrm>
                <a:off x="6099375" y="2456075"/>
                <a:ext cx="337684" cy="314194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9871" extrusionOk="0">
                    <a:moveTo>
                      <a:pt x="322" y="5025"/>
                    </a:moveTo>
                    <a:cubicBezTo>
                      <a:pt x="536" y="5227"/>
                      <a:pt x="857" y="5418"/>
                      <a:pt x="1274" y="5585"/>
                    </a:cubicBezTo>
                    <a:cubicBezTo>
                      <a:pt x="2048" y="5882"/>
                      <a:pt x="3060" y="6049"/>
                      <a:pt x="4143" y="6049"/>
                    </a:cubicBezTo>
                    <a:lnTo>
                      <a:pt x="4417" y="6049"/>
                    </a:lnTo>
                    <a:cubicBezTo>
                      <a:pt x="4429" y="6061"/>
                      <a:pt x="4465" y="6073"/>
                      <a:pt x="4477" y="6097"/>
                    </a:cubicBezTo>
                    <a:lnTo>
                      <a:pt x="4905" y="6347"/>
                    </a:lnTo>
                    <a:cubicBezTo>
                      <a:pt x="4894" y="6466"/>
                      <a:pt x="4882" y="6585"/>
                      <a:pt x="4882" y="6692"/>
                    </a:cubicBezTo>
                    <a:cubicBezTo>
                      <a:pt x="4882" y="6811"/>
                      <a:pt x="4894" y="6930"/>
                      <a:pt x="4905" y="7025"/>
                    </a:cubicBezTo>
                    <a:lnTo>
                      <a:pt x="4477" y="7287"/>
                    </a:lnTo>
                    <a:cubicBezTo>
                      <a:pt x="4405" y="7323"/>
                      <a:pt x="4358" y="7382"/>
                      <a:pt x="4346" y="7466"/>
                    </a:cubicBezTo>
                    <a:cubicBezTo>
                      <a:pt x="4322" y="7537"/>
                      <a:pt x="4322" y="7609"/>
                      <a:pt x="4370" y="7680"/>
                    </a:cubicBezTo>
                    <a:lnTo>
                      <a:pt x="4608" y="8085"/>
                    </a:lnTo>
                    <a:cubicBezTo>
                      <a:pt x="4564" y="8081"/>
                      <a:pt x="4517" y="8080"/>
                      <a:pt x="4467" y="8080"/>
                    </a:cubicBezTo>
                    <a:cubicBezTo>
                      <a:pt x="4368" y="8080"/>
                      <a:pt x="4263" y="8085"/>
                      <a:pt x="4167" y="8085"/>
                    </a:cubicBezTo>
                    <a:cubicBezTo>
                      <a:pt x="3120" y="8085"/>
                      <a:pt x="2143" y="7942"/>
                      <a:pt x="1393" y="7656"/>
                    </a:cubicBezTo>
                    <a:cubicBezTo>
                      <a:pt x="714" y="7406"/>
                      <a:pt x="322" y="7061"/>
                      <a:pt x="322" y="6728"/>
                    </a:cubicBezTo>
                    <a:lnTo>
                      <a:pt x="322" y="5025"/>
                    </a:lnTo>
                    <a:close/>
                    <a:moveTo>
                      <a:pt x="4132" y="1"/>
                    </a:moveTo>
                    <a:cubicBezTo>
                      <a:pt x="3048" y="1"/>
                      <a:pt x="2036" y="167"/>
                      <a:pt x="1262" y="465"/>
                    </a:cubicBezTo>
                    <a:cubicBezTo>
                      <a:pt x="441" y="774"/>
                      <a:pt x="0" y="1215"/>
                      <a:pt x="0" y="1691"/>
                    </a:cubicBezTo>
                    <a:lnTo>
                      <a:pt x="0" y="6751"/>
                    </a:lnTo>
                    <a:cubicBezTo>
                      <a:pt x="0" y="7228"/>
                      <a:pt x="441" y="7656"/>
                      <a:pt x="1262" y="7966"/>
                    </a:cubicBezTo>
                    <a:cubicBezTo>
                      <a:pt x="2036" y="8264"/>
                      <a:pt x="3048" y="8430"/>
                      <a:pt x="4132" y="8430"/>
                    </a:cubicBezTo>
                    <a:cubicBezTo>
                      <a:pt x="4346" y="8430"/>
                      <a:pt x="4548" y="8430"/>
                      <a:pt x="4763" y="8418"/>
                    </a:cubicBezTo>
                    <a:lnTo>
                      <a:pt x="5025" y="8871"/>
                    </a:lnTo>
                    <a:cubicBezTo>
                      <a:pt x="5072" y="8954"/>
                      <a:pt x="5132" y="8990"/>
                      <a:pt x="5203" y="9014"/>
                    </a:cubicBezTo>
                    <a:cubicBezTo>
                      <a:pt x="5227" y="9018"/>
                      <a:pt x="5252" y="9020"/>
                      <a:pt x="5278" y="9020"/>
                    </a:cubicBezTo>
                    <a:cubicBezTo>
                      <a:pt x="5329" y="9020"/>
                      <a:pt x="5382" y="9010"/>
                      <a:pt x="5429" y="8978"/>
                    </a:cubicBezTo>
                    <a:lnTo>
                      <a:pt x="5858" y="8728"/>
                    </a:lnTo>
                    <a:cubicBezTo>
                      <a:pt x="6037" y="8871"/>
                      <a:pt x="6251" y="8990"/>
                      <a:pt x="6465" y="9085"/>
                    </a:cubicBezTo>
                    <a:lnTo>
                      <a:pt x="6465" y="9573"/>
                    </a:lnTo>
                    <a:cubicBezTo>
                      <a:pt x="6465" y="9740"/>
                      <a:pt x="6608" y="9871"/>
                      <a:pt x="6763" y="9871"/>
                    </a:cubicBezTo>
                    <a:lnTo>
                      <a:pt x="8108" y="9871"/>
                    </a:lnTo>
                    <a:cubicBezTo>
                      <a:pt x="8275" y="9871"/>
                      <a:pt x="8406" y="9740"/>
                      <a:pt x="8406" y="9573"/>
                    </a:cubicBezTo>
                    <a:lnTo>
                      <a:pt x="8406" y="9085"/>
                    </a:lnTo>
                    <a:cubicBezTo>
                      <a:pt x="8632" y="8990"/>
                      <a:pt x="8823" y="8871"/>
                      <a:pt x="9013" y="8728"/>
                    </a:cubicBezTo>
                    <a:lnTo>
                      <a:pt x="9442" y="8978"/>
                    </a:lnTo>
                    <a:cubicBezTo>
                      <a:pt x="9497" y="9010"/>
                      <a:pt x="9548" y="9020"/>
                      <a:pt x="9596" y="9020"/>
                    </a:cubicBezTo>
                    <a:cubicBezTo>
                      <a:pt x="9620" y="9020"/>
                      <a:pt x="9644" y="9018"/>
                      <a:pt x="9668" y="9014"/>
                    </a:cubicBezTo>
                    <a:cubicBezTo>
                      <a:pt x="9739" y="8990"/>
                      <a:pt x="9799" y="8930"/>
                      <a:pt x="9847" y="8871"/>
                    </a:cubicBezTo>
                    <a:lnTo>
                      <a:pt x="10513" y="7716"/>
                    </a:lnTo>
                    <a:cubicBezTo>
                      <a:pt x="10561" y="7597"/>
                      <a:pt x="10561" y="7525"/>
                      <a:pt x="10549" y="7442"/>
                    </a:cubicBezTo>
                    <a:cubicBezTo>
                      <a:pt x="10537" y="7371"/>
                      <a:pt x="10478" y="7311"/>
                      <a:pt x="10406" y="7263"/>
                    </a:cubicBezTo>
                    <a:lnTo>
                      <a:pt x="9978" y="7013"/>
                    </a:lnTo>
                    <a:cubicBezTo>
                      <a:pt x="9989" y="6894"/>
                      <a:pt x="10013" y="6775"/>
                      <a:pt x="10013" y="6668"/>
                    </a:cubicBezTo>
                    <a:cubicBezTo>
                      <a:pt x="10013" y="6549"/>
                      <a:pt x="10001" y="6430"/>
                      <a:pt x="9978" y="6335"/>
                    </a:cubicBezTo>
                    <a:lnTo>
                      <a:pt x="10406" y="6073"/>
                    </a:lnTo>
                    <a:cubicBezTo>
                      <a:pt x="10549" y="6001"/>
                      <a:pt x="10609" y="5823"/>
                      <a:pt x="10513" y="5680"/>
                    </a:cubicBezTo>
                    <a:lnTo>
                      <a:pt x="10311" y="5323"/>
                    </a:lnTo>
                    <a:cubicBezTo>
                      <a:pt x="10280" y="5268"/>
                      <a:pt x="10228" y="5239"/>
                      <a:pt x="10176" y="5239"/>
                    </a:cubicBezTo>
                    <a:cubicBezTo>
                      <a:pt x="10148" y="5239"/>
                      <a:pt x="10121" y="5247"/>
                      <a:pt x="10097" y="5263"/>
                    </a:cubicBezTo>
                    <a:cubicBezTo>
                      <a:pt x="10025" y="5299"/>
                      <a:pt x="9989" y="5394"/>
                      <a:pt x="10037" y="5466"/>
                    </a:cubicBezTo>
                    <a:lnTo>
                      <a:pt x="10228" y="5811"/>
                    </a:lnTo>
                    <a:lnTo>
                      <a:pt x="9727" y="6108"/>
                    </a:lnTo>
                    <a:cubicBezTo>
                      <a:pt x="9668" y="6132"/>
                      <a:pt x="9632" y="6216"/>
                      <a:pt x="9656" y="6275"/>
                    </a:cubicBezTo>
                    <a:cubicBezTo>
                      <a:pt x="9680" y="6406"/>
                      <a:pt x="9680" y="6537"/>
                      <a:pt x="9680" y="6668"/>
                    </a:cubicBezTo>
                    <a:cubicBezTo>
                      <a:pt x="9680" y="6811"/>
                      <a:pt x="9668" y="6942"/>
                      <a:pt x="9656" y="7073"/>
                    </a:cubicBezTo>
                    <a:cubicBezTo>
                      <a:pt x="9632" y="7132"/>
                      <a:pt x="9668" y="7204"/>
                      <a:pt x="9727" y="7240"/>
                    </a:cubicBezTo>
                    <a:lnTo>
                      <a:pt x="10228" y="7537"/>
                    </a:lnTo>
                    <a:lnTo>
                      <a:pt x="9573" y="8668"/>
                    </a:lnTo>
                    <a:lnTo>
                      <a:pt x="9073" y="8371"/>
                    </a:lnTo>
                    <a:cubicBezTo>
                      <a:pt x="9045" y="8354"/>
                      <a:pt x="9015" y="8345"/>
                      <a:pt x="8986" y="8345"/>
                    </a:cubicBezTo>
                    <a:cubicBezTo>
                      <a:pt x="8952" y="8345"/>
                      <a:pt x="8920" y="8357"/>
                      <a:pt x="8894" y="8383"/>
                    </a:cubicBezTo>
                    <a:cubicBezTo>
                      <a:pt x="8680" y="8561"/>
                      <a:pt x="8442" y="8692"/>
                      <a:pt x="8192" y="8787"/>
                    </a:cubicBezTo>
                    <a:cubicBezTo>
                      <a:pt x="8132" y="8799"/>
                      <a:pt x="8084" y="8859"/>
                      <a:pt x="8084" y="8930"/>
                    </a:cubicBezTo>
                    <a:lnTo>
                      <a:pt x="8084" y="9514"/>
                    </a:lnTo>
                    <a:lnTo>
                      <a:pt x="6775" y="9514"/>
                    </a:lnTo>
                    <a:lnTo>
                      <a:pt x="6775" y="8930"/>
                    </a:lnTo>
                    <a:cubicBezTo>
                      <a:pt x="6775" y="8871"/>
                      <a:pt x="6739" y="8811"/>
                      <a:pt x="6679" y="8787"/>
                    </a:cubicBezTo>
                    <a:cubicBezTo>
                      <a:pt x="6418" y="8692"/>
                      <a:pt x="6179" y="8561"/>
                      <a:pt x="5977" y="8383"/>
                    </a:cubicBezTo>
                    <a:cubicBezTo>
                      <a:pt x="5951" y="8357"/>
                      <a:pt x="5919" y="8345"/>
                      <a:pt x="5885" y="8345"/>
                    </a:cubicBezTo>
                    <a:cubicBezTo>
                      <a:pt x="5856" y="8345"/>
                      <a:pt x="5826" y="8354"/>
                      <a:pt x="5798" y="8371"/>
                    </a:cubicBezTo>
                    <a:lnTo>
                      <a:pt x="5286" y="8668"/>
                    </a:lnTo>
                    <a:lnTo>
                      <a:pt x="4632" y="7537"/>
                    </a:lnTo>
                    <a:lnTo>
                      <a:pt x="5144" y="7240"/>
                    </a:lnTo>
                    <a:cubicBezTo>
                      <a:pt x="5203" y="7204"/>
                      <a:pt x="5227" y="7132"/>
                      <a:pt x="5215" y="7073"/>
                    </a:cubicBezTo>
                    <a:cubicBezTo>
                      <a:pt x="5191" y="6942"/>
                      <a:pt x="5191" y="6811"/>
                      <a:pt x="5191" y="6668"/>
                    </a:cubicBezTo>
                    <a:cubicBezTo>
                      <a:pt x="5191" y="6537"/>
                      <a:pt x="5203" y="6406"/>
                      <a:pt x="5215" y="6275"/>
                    </a:cubicBezTo>
                    <a:cubicBezTo>
                      <a:pt x="5227" y="6216"/>
                      <a:pt x="5203" y="6132"/>
                      <a:pt x="5144" y="6108"/>
                    </a:cubicBezTo>
                    <a:lnTo>
                      <a:pt x="4632" y="5811"/>
                    </a:lnTo>
                    <a:lnTo>
                      <a:pt x="5286" y="4680"/>
                    </a:lnTo>
                    <a:lnTo>
                      <a:pt x="5798" y="4977"/>
                    </a:lnTo>
                    <a:cubicBezTo>
                      <a:pt x="5825" y="4988"/>
                      <a:pt x="5854" y="4994"/>
                      <a:pt x="5883" y="4994"/>
                    </a:cubicBezTo>
                    <a:cubicBezTo>
                      <a:pt x="5917" y="4994"/>
                      <a:pt x="5951" y="4985"/>
                      <a:pt x="5977" y="4965"/>
                    </a:cubicBezTo>
                    <a:cubicBezTo>
                      <a:pt x="6179" y="4787"/>
                      <a:pt x="6418" y="4644"/>
                      <a:pt x="6679" y="4561"/>
                    </a:cubicBezTo>
                    <a:cubicBezTo>
                      <a:pt x="6739" y="4549"/>
                      <a:pt x="6775" y="4489"/>
                      <a:pt x="6775" y="4406"/>
                    </a:cubicBezTo>
                    <a:lnTo>
                      <a:pt x="6775" y="3834"/>
                    </a:lnTo>
                    <a:lnTo>
                      <a:pt x="8084" y="3834"/>
                    </a:lnTo>
                    <a:lnTo>
                      <a:pt x="8084" y="4406"/>
                    </a:lnTo>
                    <a:cubicBezTo>
                      <a:pt x="8084" y="4465"/>
                      <a:pt x="8132" y="4525"/>
                      <a:pt x="8192" y="4561"/>
                    </a:cubicBezTo>
                    <a:cubicBezTo>
                      <a:pt x="8442" y="4644"/>
                      <a:pt x="8680" y="4787"/>
                      <a:pt x="8894" y="4965"/>
                    </a:cubicBezTo>
                    <a:cubicBezTo>
                      <a:pt x="8920" y="4985"/>
                      <a:pt x="8954" y="4994"/>
                      <a:pt x="8988" y="4994"/>
                    </a:cubicBezTo>
                    <a:cubicBezTo>
                      <a:pt x="9017" y="4994"/>
                      <a:pt x="9046" y="4988"/>
                      <a:pt x="9073" y="4977"/>
                    </a:cubicBezTo>
                    <a:lnTo>
                      <a:pt x="9573" y="4680"/>
                    </a:lnTo>
                    <a:lnTo>
                      <a:pt x="9716" y="4906"/>
                    </a:lnTo>
                    <a:cubicBezTo>
                      <a:pt x="9740" y="4955"/>
                      <a:pt x="9793" y="4982"/>
                      <a:pt x="9847" y="4982"/>
                    </a:cubicBezTo>
                    <a:cubicBezTo>
                      <a:pt x="9871" y="4982"/>
                      <a:pt x="9896" y="4977"/>
                      <a:pt x="9918" y="4965"/>
                    </a:cubicBezTo>
                    <a:cubicBezTo>
                      <a:pt x="9989" y="4918"/>
                      <a:pt x="10025" y="4823"/>
                      <a:pt x="9978" y="4751"/>
                    </a:cubicBezTo>
                    <a:lnTo>
                      <a:pt x="9847" y="4513"/>
                    </a:lnTo>
                    <a:cubicBezTo>
                      <a:pt x="9798" y="4424"/>
                      <a:pt x="9699" y="4367"/>
                      <a:pt x="9592" y="4367"/>
                    </a:cubicBezTo>
                    <a:cubicBezTo>
                      <a:pt x="9542" y="4367"/>
                      <a:pt x="9491" y="4379"/>
                      <a:pt x="9442" y="4406"/>
                    </a:cubicBezTo>
                    <a:lnTo>
                      <a:pt x="9013" y="4668"/>
                    </a:lnTo>
                    <a:cubicBezTo>
                      <a:pt x="8835" y="4513"/>
                      <a:pt x="8620" y="4394"/>
                      <a:pt x="8406" y="4311"/>
                    </a:cubicBezTo>
                    <a:lnTo>
                      <a:pt x="8406" y="3811"/>
                    </a:lnTo>
                    <a:cubicBezTo>
                      <a:pt x="8406" y="3727"/>
                      <a:pt x="8358" y="3632"/>
                      <a:pt x="8299" y="3596"/>
                    </a:cubicBezTo>
                    <a:lnTo>
                      <a:pt x="8299" y="1656"/>
                    </a:lnTo>
                    <a:cubicBezTo>
                      <a:pt x="8299" y="1060"/>
                      <a:pt x="7596" y="536"/>
                      <a:pt x="6394" y="239"/>
                    </a:cubicBezTo>
                    <a:cubicBezTo>
                      <a:pt x="6384" y="237"/>
                      <a:pt x="6375" y="237"/>
                      <a:pt x="6365" y="237"/>
                    </a:cubicBezTo>
                    <a:cubicBezTo>
                      <a:pt x="6284" y="237"/>
                      <a:pt x="6225" y="283"/>
                      <a:pt x="6203" y="358"/>
                    </a:cubicBezTo>
                    <a:cubicBezTo>
                      <a:pt x="6179" y="453"/>
                      <a:pt x="6227" y="524"/>
                      <a:pt x="6322" y="560"/>
                    </a:cubicBezTo>
                    <a:cubicBezTo>
                      <a:pt x="7346" y="810"/>
                      <a:pt x="7989" y="1239"/>
                      <a:pt x="7989" y="1667"/>
                    </a:cubicBezTo>
                    <a:cubicBezTo>
                      <a:pt x="7989" y="2001"/>
                      <a:pt x="7596" y="2346"/>
                      <a:pt x="6918" y="2596"/>
                    </a:cubicBezTo>
                    <a:cubicBezTo>
                      <a:pt x="6179" y="2882"/>
                      <a:pt x="5203" y="3025"/>
                      <a:pt x="4143" y="3025"/>
                    </a:cubicBezTo>
                    <a:cubicBezTo>
                      <a:pt x="3703" y="3025"/>
                      <a:pt x="3262" y="3001"/>
                      <a:pt x="2846" y="2941"/>
                    </a:cubicBezTo>
                    <a:cubicBezTo>
                      <a:pt x="2833" y="2938"/>
                      <a:pt x="2821" y="2936"/>
                      <a:pt x="2809" y="2936"/>
                    </a:cubicBezTo>
                    <a:cubicBezTo>
                      <a:pt x="2742" y="2936"/>
                      <a:pt x="2687" y="2991"/>
                      <a:pt x="2667" y="3072"/>
                    </a:cubicBezTo>
                    <a:cubicBezTo>
                      <a:pt x="2655" y="3156"/>
                      <a:pt x="2715" y="3239"/>
                      <a:pt x="2810" y="3251"/>
                    </a:cubicBezTo>
                    <a:cubicBezTo>
                      <a:pt x="3239" y="3311"/>
                      <a:pt x="3679" y="3334"/>
                      <a:pt x="4143" y="3334"/>
                    </a:cubicBezTo>
                    <a:cubicBezTo>
                      <a:pt x="5227" y="3334"/>
                      <a:pt x="6239" y="3168"/>
                      <a:pt x="7013" y="2870"/>
                    </a:cubicBezTo>
                    <a:cubicBezTo>
                      <a:pt x="7430" y="2715"/>
                      <a:pt x="7763" y="2525"/>
                      <a:pt x="7965" y="2310"/>
                    </a:cubicBezTo>
                    <a:lnTo>
                      <a:pt x="7965" y="3525"/>
                    </a:lnTo>
                    <a:lnTo>
                      <a:pt x="6751" y="3525"/>
                    </a:lnTo>
                    <a:cubicBezTo>
                      <a:pt x="6584" y="3525"/>
                      <a:pt x="6453" y="3668"/>
                      <a:pt x="6453" y="3822"/>
                    </a:cubicBezTo>
                    <a:lnTo>
                      <a:pt x="6453" y="4323"/>
                    </a:lnTo>
                    <a:cubicBezTo>
                      <a:pt x="6227" y="4406"/>
                      <a:pt x="6037" y="4525"/>
                      <a:pt x="5846" y="4680"/>
                    </a:cubicBezTo>
                    <a:lnTo>
                      <a:pt x="5406" y="4418"/>
                    </a:lnTo>
                    <a:cubicBezTo>
                      <a:pt x="5360" y="4395"/>
                      <a:pt x="5315" y="4387"/>
                      <a:pt x="5270" y="4387"/>
                    </a:cubicBezTo>
                    <a:cubicBezTo>
                      <a:pt x="5243" y="4387"/>
                      <a:pt x="5217" y="4390"/>
                      <a:pt x="5191" y="4394"/>
                    </a:cubicBezTo>
                    <a:cubicBezTo>
                      <a:pt x="5108" y="4406"/>
                      <a:pt x="5048" y="4465"/>
                      <a:pt x="5013" y="4525"/>
                    </a:cubicBezTo>
                    <a:lnTo>
                      <a:pt x="4334" y="5692"/>
                    </a:lnTo>
                    <a:cubicBezTo>
                      <a:pt x="4322" y="5704"/>
                      <a:pt x="4322" y="5716"/>
                      <a:pt x="4322" y="5727"/>
                    </a:cubicBezTo>
                    <a:lnTo>
                      <a:pt x="4132" y="5727"/>
                    </a:lnTo>
                    <a:cubicBezTo>
                      <a:pt x="3084" y="5727"/>
                      <a:pt x="2107" y="5585"/>
                      <a:pt x="1357" y="5299"/>
                    </a:cubicBezTo>
                    <a:cubicBezTo>
                      <a:pt x="679" y="5049"/>
                      <a:pt x="286" y="4704"/>
                      <a:pt x="286" y="4382"/>
                    </a:cubicBezTo>
                    <a:lnTo>
                      <a:pt x="286" y="2322"/>
                    </a:lnTo>
                    <a:cubicBezTo>
                      <a:pt x="643" y="2668"/>
                      <a:pt x="1274" y="2965"/>
                      <a:pt x="2131" y="3144"/>
                    </a:cubicBezTo>
                    <a:lnTo>
                      <a:pt x="2167" y="3144"/>
                    </a:lnTo>
                    <a:cubicBezTo>
                      <a:pt x="2238" y="3144"/>
                      <a:pt x="2298" y="3096"/>
                      <a:pt x="2322" y="3025"/>
                    </a:cubicBezTo>
                    <a:cubicBezTo>
                      <a:pt x="2334" y="2930"/>
                      <a:pt x="2286" y="2858"/>
                      <a:pt x="2203" y="2846"/>
                    </a:cubicBezTo>
                    <a:cubicBezTo>
                      <a:pt x="1036" y="2596"/>
                      <a:pt x="298" y="2132"/>
                      <a:pt x="298" y="1667"/>
                    </a:cubicBezTo>
                    <a:cubicBezTo>
                      <a:pt x="298" y="1346"/>
                      <a:pt x="679" y="1001"/>
                      <a:pt x="1369" y="751"/>
                    </a:cubicBezTo>
                    <a:cubicBezTo>
                      <a:pt x="2096" y="465"/>
                      <a:pt x="3072" y="322"/>
                      <a:pt x="4132" y="322"/>
                    </a:cubicBezTo>
                    <a:cubicBezTo>
                      <a:pt x="4667" y="322"/>
                      <a:pt x="5191" y="358"/>
                      <a:pt x="5679" y="441"/>
                    </a:cubicBezTo>
                    <a:cubicBezTo>
                      <a:pt x="5687" y="442"/>
                      <a:pt x="5695" y="443"/>
                      <a:pt x="5703" y="443"/>
                    </a:cubicBezTo>
                    <a:cubicBezTo>
                      <a:pt x="5786" y="443"/>
                      <a:pt x="5847" y="385"/>
                      <a:pt x="5858" y="298"/>
                    </a:cubicBezTo>
                    <a:cubicBezTo>
                      <a:pt x="5870" y="215"/>
                      <a:pt x="5810" y="143"/>
                      <a:pt x="5727" y="120"/>
                    </a:cubicBezTo>
                    <a:cubicBezTo>
                      <a:pt x="5215" y="36"/>
                      <a:pt x="4679" y="1"/>
                      <a:pt x="4132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3037;p77">
                <a:extLst>
                  <a:ext uri="{FF2B5EF4-FFF2-40B4-BE49-F238E27FC236}">
                    <a16:creationId xmlns:a16="http://schemas.microsoft.com/office/drawing/2014/main" id="{0E44A55A-C020-48F7-B69C-4AEBA2402EC9}"/>
                  </a:ext>
                </a:extLst>
              </p:cNvPr>
              <p:cNvSpPr/>
              <p:nvPr/>
            </p:nvSpPr>
            <p:spPr>
              <a:xfrm>
                <a:off x="6306652" y="2638748"/>
                <a:ext cx="59904" cy="5952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70" extrusionOk="0">
                    <a:moveTo>
                      <a:pt x="941" y="310"/>
                    </a:moveTo>
                    <a:cubicBezTo>
                      <a:pt x="1287" y="310"/>
                      <a:pt x="1561" y="596"/>
                      <a:pt x="1561" y="929"/>
                    </a:cubicBezTo>
                    <a:cubicBezTo>
                      <a:pt x="1561" y="1274"/>
                      <a:pt x="1287" y="1560"/>
                      <a:pt x="941" y="1560"/>
                    </a:cubicBezTo>
                    <a:cubicBezTo>
                      <a:pt x="596" y="1560"/>
                      <a:pt x="310" y="1274"/>
                      <a:pt x="310" y="929"/>
                    </a:cubicBezTo>
                    <a:cubicBezTo>
                      <a:pt x="310" y="596"/>
                      <a:pt x="596" y="310"/>
                      <a:pt x="941" y="310"/>
                    </a:cubicBezTo>
                    <a:close/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65" y="1870"/>
                      <a:pt x="1882" y="1453"/>
                      <a:pt x="1882" y="929"/>
                    </a:cubicBezTo>
                    <a:cubicBezTo>
                      <a:pt x="1882" y="417"/>
                      <a:pt x="1465" y="0"/>
                      <a:pt x="941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6" name="Google Shape;225;p35">
              <a:extLst>
                <a:ext uri="{FF2B5EF4-FFF2-40B4-BE49-F238E27FC236}">
                  <a16:creationId xmlns:a16="http://schemas.microsoft.com/office/drawing/2014/main" id="{651FFAD3-92E3-418B-9C32-234FC0EEF65D}"/>
                </a:ext>
              </a:extLst>
            </p:cNvPr>
            <p:cNvSpPr/>
            <p:nvPr/>
          </p:nvSpPr>
          <p:spPr>
            <a:xfrm rot="-5400000">
              <a:off x="1546521" y="2859326"/>
              <a:ext cx="523187" cy="1157851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226;p35">
              <a:extLst>
                <a:ext uri="{FF2B5EF4-FFF2-40B4-BE49-F238E27FC236}">
                  <a16:creationId xmlns:a16="http://schemas.microsoft.com/office/drawing/2014/main" id="{8A54E5FF-B546-4DAD-8174-CDA521E3FE4A}"/>
                </a:ext>
              </a:extLst>
            </p:cNvPr>
            <p:cNvSpPr/>
            <p:nvPr/>
          </p:nvSpPr>
          <p:spPr>
            <a:xfrm rot="5400000" flipH="1">
              <a:off x="5681738" y="2167644"/>
              <a:ext cx="523187" cy="1154079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227;p35">
              <a:extLst>
                <a:ext uri="{FF2B5EF4-FFF2-40B4-BE49-F238E27FC236}">
                  <a16:creationId xmlns:a16="http://schemas.microsoft.com/office/drawing/2014/main" id="{BDC39683-FF64-4CED-8389-D0077FFB3AC1}"/>
                </a:ext>
              </a:extLst>
            </p:cNvPr>
            <p:cNvSpPr/>
            <p:nvPr/>
          </p:nvSpPr>
          <p:spPr>
            <a:xfrm rot="5400000" flipH="1">
              <a:off x="6839188" y="2883554"/>
              <a:ext cx="523188" cy="1106076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228;p35">
              <a:extLst>
                <a:ext uri="{FF2B5EF4-FFF2-40B4-BE49-F238E27FC236}">
                  <a16:creationId xmlns:a16="http://schemas.microsoft.com/office/drawing/2014/main" id="{32EBBE66-A3D6-4581-BA6D-083A01A025F3}"/>
                </a:ext>
              </a:extLst>
            </p:cNvPr>
            <p:cNvSpPr/>
            <p:nvPr/>
          </p:nvSpPr>
          <p:spPr>
            <a:xfrm rot="-5400000">
              <a:off x="2784656" y="2117703"/>
              <a:ext cx="523187" cy="1287988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230;p35">
              <a:extLst>
                <a:ext uri="{FF2B5EF4-FFF2-40B4-BE49-F238E27FC236}">
                  <a16:creationId xmlns:a16="http://schemas.microsoft.com/office/drawing/2014/main" id="{248C1802-8E98-442F-915F-5B05B37237B4}"/>
                </a:ext>
              </a:extLst>
            </p:cNvPr>
            <p:cNvSpPr txBox="1">
              <a:spLocks/>
            </p:cNvSpPr>
            <p:nvPr/>
          </p:nvSpPr>
          <p:spPr>
            <a:xfrm>
              <a:off x="2382715" y="2616714"/>
              <a:ext cx="1287987" cy="25593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 dirty="0">
                  <a:solidFill>
                    <a:schemeClr val="tx1"/>
                  </a:solidFill>
                </a:rPr>
                <a:t>Business</a:t>
              </a:r>
              <a:r>
                <a:rPr lang="en" dirty="0">
                  <a:solidFill>
                    <a:schemeClr val="tx1"/>
                  </a:solidFill>
                </a:rPr>
                <a:t> </a:t>
              </a:r>
              <a:r>
                <a:rPr lang="en" b="1" dirty="0">
                  <a:solidFill>
                    <a:schemeClr val="tx1"/>
                  </a:solidFill>
                </a:rPr>
                <a:t>Question</a:t>
              </a:r>
            </a:p>
          </p:txBody>
        </p:sp>
        <p:sp>
          <p:nvSpPr>
            <p:cNvPr id="81" name="Google Shape;230;p35">
              <a:extLst>
                <a:ext uri="{FF2B5EF4-FFF2-40B4-BE49-F238E27FC236}">
                  <a16:creationId xmlns:a16="http://schemas.microsoft.com/office/drawing/2014/main" id="{2C392FFC-4EAC-492E-81F7-D63E12264230}"/>
                </a:ext>
              </a:extLst>
            </p:cNvPr>
            <p:cNvSpPr txBox="1">
              <a:spLocks/>
            </p:cNvSpPr>
            <p:nvPr/>
          </p:nvSpPr>
          <p:spPr>
            <a:xfrm>
              <a:off x="1133831" y="3277604"/>
              <a:ext cx="1287987" cy="25593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 dirty="0">
                  <a:solidFill>
                    <a:schemeClr val="tx1"/>
                  </a:solidFill>
                </a:rPr>
                <a:t>Data</a:t>
              </a:r>
              <a:r>
                <a:rPr lang="en" dirty="0">
                  <a:solidFill>
                    <a:schemeClr val="bg1"/>
                  </a:solidFill>
                </a:rPr>
                <a:t> </a:t>
              </a:r>
              <a:r>
                <a:rPr lang="en" b="1" dirty="0">
                  <a:solidFill>
                    <a:schemeClr val="tx1"/>
                  </a:solidFill>
                </a:rPr>
                <a:t>Question</a:t>
              </a:r>
            </a:p>
          </p:txBody>
        </p:sp>
        <p:sp>
          <p:nvSpPr>
            <p:cNvPr id="82" name="Google Shape;230;p35">
              <a:extLst>
                <a:ext uri="{FF2B5EF4-FFF2-40B4-BE49-F238E27FC236}">
                  <a16:creationId xmlns:a16="http://schemas.microsoft.com/office/drawing/2014/main" id="{58B4192B-EFE3-493C-934B-9CD4916F0E43}"/>
                </a:ext>
              </a:extLst>
            </p:cNvPr>
            <p:cNvSpPr txBox="1">
              <a:spLocks/>
            </p:cNvSpPr>
            <p:nvPr/>
          </p:nvSpPr>
          <p:spPr>
            <a:xfrm>
              <a:off x="5302074" y="2626750"/>
              <a:ext cx="1287987" cy="25593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 dirty="0">
                  <a:solidFill>
                    <a:schemeClr val="tx1"/>
                  </a:solidFill>
                </a:rPr>
                <a:t>Business</a:t>
              </a:r>
              <a:r>
                <a:rPr lang="en" dirty="0">
                  <a:solidFill>
                    <a:schemeClr val="tx1"/>
                  </a:solidFill>
                </a:rPr>
                <a:t> </a:t>
              </a:r>
              <a:r>
                <a:rPr lang="en" b="1" dirty="0">
                  <a:solidFill>
                    <a:schemeClr val="tx1"/>
                  </a:solidFill>
                </a:rPr>
                <a:t>Answer</a:t>
              </a:r>
            </a:p>
          </p:txBody>
        </p:sp>
        <p:sp>
          <p:nvSpPr>
            <p:cNvPr id="83" name="Google Shape;230;p35">
              <a:extLst>
                <a:ext uri="{FF2B5EF4-FFF2-40B4-BE49-F238E27FC236}">
                  <a16:creationId xmlns:a16="http://schemas.microsoft.com/office/drawing/2014/main" id="{2E52C83F-5990-4F27-BBF9-EE2F8DA20E54}"/>
                </a:ext>
              </a:extLst>
            </p:cNvPr>
            <p:cNvSpPr txBox="1">
              <a:spLocks/>
            </p:cNvSpPr>
            <p:nvPr/>
          </p:nvSpPr>
          <p:spPr>
            <a:xfrm>
              <a:off x="6453319" y="3277604"/>
              <a:ext cx="1287987" cy="255937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b="1" dirty="0">
                  <a:solidFill>
                    <a:schemeClr val="tx1"/>
                  </a:solidFill>
                </a:rPr>
                <a:t>Data</a:t>
              </a:r>
              <a:r>
                <a:rPr lang="en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" b="1" dirty="0">
                  <a:solidFill>
                    <a:schemeClr val="tx1"/>
                  </a:solidFill>
                </a:rPr>
                <a:t>Answer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DECBB78-3DFE-4258-944B-6931BEAA876D}"/>
                </a:ext>
              </a:extLst>
            </p:cNvPr>
            <p:cNvCxnSpPr/>
            <p:nvPr/>
          </p:nvCxnSpPr>
          <p:spPr>
            <a:xfrm flipH="1">
              <a:off x="3404340" y="2130950"/>
              <a:ext cx="313115" cy="294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4CD1B1E-126C-4F34-8171-35F4A4C0D896}"/>
                </a:ext>
              </a:extLst>
            </p:cNvPr>
            <p:cNvCxnSpPr/>
            <p:nvPr/>
          </p:nvCxnSpPr>
          <p:spPr>
            <a:xfrm flipH="1">
              <a:off x="2034320" y="2824756"/>
              <a:ext cx="313115" cy="2941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7D28935-7131-471D-A46A-342FDE19A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0981" y="2071476"/>
              <a:ext cx="291320" cy="323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C5BD690-0241-4CB9-92F1-B2D882AAD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9589" y="2764567"/>
              <a:ext cx="291320" cy="323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5F2B40-3E92-457F-B92A-7196DEB25BDF}"/>
                </a:ext>
              </a:extLst>
            </p:cNvPr>
            <p:cNvSpPr txBox="1"/>
            <p:nvPr/>
          </p:nvSpPr>
          <p:spPr>
            <a:xfrm>
              <a:off x="6816081" y="4202672"/>
              <a:ext cx="1013608" cy="27699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SOLUTION</a:t>
              </a:r>
            </a:p>
          </p:txBody>
        </p:sp>
        <p:grpSp>
          <p:nvGrpSpPr>
            <p:cNvPr id="89" name="Google Shape;10921;p73">
              <a:extLst>
                <a:ext uri="{FF2B5EF4-FFF2-40B4-BE49-F238E27FC236}">
                  <a16:creationId xmlns:a16="http://schemas.microsoft.com/office/drawing/2014/main" id="{7D967C1B-25C3-48B0-975F-890542A51A9D}"/>
                </a:ext>
              </a:extLst>
            </p:cNvPr>
            <p:cNvGrpSpPr/>
            <p:nvPr/>
          </p:nvGrpSpPr>
          <p:grpSpPr>
            <a:xfrm>
              <a:off x="2815037" y="2181924"/>
              <a:ext cx="293144" cy="297346"/>
              <a:chOff x="5778676" y="3826972"/>
              <a:chExt cx="349052" cy="313056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90" name="Google Shape;10922;p73">
                <a:extLst>
                  <a:ext uri="{FF2B5EF4-FFF2-40B4-BE49-F238E27FC236}">
                    <a16:creationId xmlns:a16="http://schemas.microsoft.com/office/drawing/2014/main" id="{0D8F28FB-511C-40F8-A9A8-760326B7E334}"/>
                  </a:ext>
                </a:extLst>
              </p:cNvPr>
              <p:cNvSpPr/>
              <p:nvPr/>
            </p:nvSpPr>
            <p:spPr>
              <a:xfrm>
                <a:off x="5923045" y="3890659"/>
                <a:ext cx="27690" cy="4815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513" extrusionOk="0">
                    <a:moveTo>
                      <a:pt x="406" y="286"/>
                    </a:moveTo>
                    <a:lnTo>
                      <a:pt x="406" y="560"/>
                    </a:lnTo>
                    <a:cubicBezTo>
                      <a:pt x="299" y="524"/>
                      <a:pt x="251" y="488"/>
                      <a:pt x="251" y="417"/>
                    </a:cubicBezTo>
                    <a:cubicBezTo>
                      <a:pt x="251" y="345"/>
                      <a:pt x="334" y="298"/>
                      <a:pt x="406" y="286"/>
                    </a:cubicBezTo>
                    <a:close/>
                    <a:moveTo>
                      <a:pt x="513" y="845"/>
                    </a:moveTo>
                    <a:cubicBezTo>
                      <a:pt x="632" y="893"/>
                      <a:pt x="644" y="953"/>
                      <a:pt x="644" y="1012"/>
                    </a:cubicBezTo>
                    <a:cubicBezTo>
                      <a:pt x="644" y="1119"/>
                      <a:pt x="584" y="1155"/>
                      <a:pt x="513" y="1179"/>
                    </a:cubicBezTo>
                    <a:lnTo>
                      <a:pt x="513" y="845"/>
                    </a:lnTo>
                    <a:close/>
                    <a:moveTo>
                      <a:pt x="465" y="0"/>
                    </a:moveTo>
                    <a:cubicBezTo>
                      <a:pt x="441" y="0"/>
                      <a:pt x="406" y="12"/>
                      <a:pt x="406" y="48"/>
                    </a:cubicBezTo>
                    <a:lnTo>
                      <a:pt x="406" y="83"/>
                    </a:lnTo>
                    <a:cubicBezTo>
                      <a:pt x="179" y="119"/>
                      <a:pt x="48" y="238"/>
                      <a:pt x="48" y="441"/>
                    </a:cubicBezTo>
                    <a:cubicBezTo>
                      <a:pt x="48" y="667"/>
                      <a:pt x="215" y="738"/>
                      <a:pt x="406" y="810"/>
                    </a:cubicBezTo>
                    <a:lnTo>
                      <a:pt x="406" y="1191"/>
                    </a:lnTo>
                    <a:cubicBezTo>
                      <a:pt x="299" y="1167"/>
                      <a:pt x="251" y="1143"/>
                      <a:pt x="168" y="1072"/>
                    </a:cubicBezTo>
                    <a:cubicBezTo>
                      <a:pt x="149" y="1058"/>
                      <a:pt x="132" y="1051"/>
                      <a:pt x="116" y="1051"/>
                    </a:cubicBezTo>
                    <a:cubicBezTo>
                      <a:pt x="92" y="1051"/>
                      <a:pt x="70" y="1067"/>
                      <a:pt x="48" y="1095"/>
                    </a:cubicBezTo>
                    <a:cubicBezTo>
                      <a:pt x="1" y="1155"/>
                      <a:pt x="1" y="1215"/>
                      <a:pt x="48" y="1262"/>
                    </a:cubicBezTo>
                    <a:cubicBezTo>
                      <a:pt x="120" y="1357"/>
                      <a:pt x="275" y="1417"/>
                      <a:pt x="406" y="1417"/>
                    </a:cubicBezTo>
                    <a:lnTo>
                      <a:pt x="406" y="1476"/>
                    </a:lnTo>
                    <a:cubicBezTo>
                      <a:pt x="406" y="1500"/>
                      <a:pt x="441" y="1512"/>
                      <a:pt x="465" y="1512"/>
                    </a:cubicBezTo>
                    <a:cubicBezTo>
                      <a:pt x="501" y="1512"/>
                      <a:pt x="525" y="1500"/>
                      <a:pt x="525" y="1476"/>
                    </a:cubicBezTo>
                    <a:lnTo>
                      <a:pt x="525" y="1417"/>
                    </a:lnTo>
                    <a:cubicBezTo>
                      <a:pt x="715" y="1381"/>
                      <a:pt x="870" y="1262"/>
                      <a:pt x="870" y="1024"/>
                    </a:cubicBezTo>
                    <a:cubicBezTo>
                      <a:pt x="870" y="774"/>
                      <a:pt x="739" y="679"/>
                      <a:pt x="525" y="607"/>
                    </a:cubicBezTo>
                    <a:lnTo>
                      <a:pt x="525" y="286"/>
                    </a:lnTo>
                    <a:cubicBezTo>
                      <a:pt x="572" y="286"/>
                      <a:pt x="596" y="298"/>
                      <a:pt x="656" y="322"/>
                    </a:cubicBezTo>
                    <a:cubicBezTo>
                      <a:pt x="682" y="335"/>
                      <a:pt x="713" y="352"/>
                      <a:pt x="745" y="352"/>
                    </a:cubicBezTo>
                    <a:cubicBezTo>
                      <a:pt x="770" y="352"/>
                      <a:pt x="796" y="341"/>
                      <a:pt x="822" y="310"/>
                    </a:cubicBezTo>
                    <a:cubicBezTo>
                      <a:pt x="858" y="262"/>
                      <a:pt x="870" y="202"/>
                      <a:pt x="810" y="155"/>
                    </a:cubicBezTo>
                    <a:cubicBezTo>
                      <a:pt x="739" y="107"/>
                      <a:pt x="620" y="83"/>
                      <a:pt x="525" y="83"/>
                    </a:cubicBezTo>
                    <a:lnTo>
                      <a:pt x="525" y="48"/>
                    </a:lnTo>
                    <a:cubicBezTo>
                      <a:pt x="525" y="12"/>
                      <a:pt x="501" y="0"/>
                      <a:pt x="46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0923;p73">
                <a:extLst>
                  <a:ext uri="{FF2B5EF4-FFF2-40B4-BE49-F238E27FC236}">
                    <a16:creationId xmlns:a16="http://schemas.microsoft.com/office/drawing/2014/main" id="{B80EB1CA-E019-4D59-AD16-21D04D1259EA}"/>
                  </a:ext>
                </a:extLst>
              </p:cNvPr>
              <p:cNvSpPr/>
              <p:nvPr/>
            </p:nvSpPr>
            <p:spPr>
              <a:xfrm>
                <a:off x="5976866" y="3843268"/>
                <a:ext cx="80364" cy="80364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5" extrusionOk="0">
                    <a:moveTo>
                      <a:pt x="1263" y="310"/>
                    </a:moveTo>
                    <a:cubicBezTo>
                      <a:pt x="1786" y="310"/>
                      <a:pt x="2215" y="739"/>
                      <a:pt x="2215" y="1263"/>
                    </a:cubicBezTo>
                    <a:cubicBezTo>
                      <a:pt x="2215" y="1787"/>
                      <a:pt x="1798" y="2215"/>
                      <a:pt x="1263" y="2215"/>
                    </a:cubicBezTo>
                    <a:cubicBezTo>
                      <a:pt x="739" y="2215"/>
                      <a:pt x="310" y="1787"/>
                      <a:pt x="310" y="1263"/>
                    </a:cubicBezTo>
                    <a:cubicBezTo>
                      <a:pt x="310" y="739"/>
                      <a:pt x="739" y="310"/>
                      <a:pt x="1263" y="310"/>
                    </a:cubicBezTo>
                    <a:close/>
                    <a:moveTo>
                      <a:pt x="1263" y="1"/>
                    </a:moveTo>
                    <a:cubicBezTo>
                      <a:pt x="560" y="1"/>
                      <a:pt x="1" y="560"/>
                      <a:pt x="1" y="1263"/>
                    </a:cubicBezTo>
                    <a:cubicBezTo>
                      <a:pt x="1" y="1965"/>
                      <a:pt x="560" y="2525"/>
                      <a:pt x="1263" y="2525"/>
                    </a:cubicBezTo>
                    <a:cubicBezTo>
                      <a:pt x="1965" y="2525"/>
                      <a:pt x="2525" y="1965"/>
                      <a:pt x="2525" y="1263"/>
                    </a:cubicBezTo>
                    <a:cubicBezTo>
                      <a:pt x="2525" y="560"/>
                      <a:pt x="1965" y="1"/>
                      <a:pt x="126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0924;p73">
                <a:extLst>
                  <a:ext uri="{FF2B5EF4-FFF2-40B4-BE49-F238E27FC236}">
                    <a16:creationId xmlns:a16="http://schemas.microsoft.com/office/drawing/2014/main" id="{0B5662D1-F0DE-4779-825F-591056CFD8B0}"/>
                  </a:ext>
                </a:extLst>
              </p:cNvPr>
              <p:cNvSpPr/>
              <p:nvPr/>
            </p:nvSpPr>
            <p:spPr>
              <a:xfrm>
                <a:off x="5879473" y="3826972"/>
                <a:ext cx="193288" cy="144051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4526" extrusionOk="0">
                    <a:moveTo>
                      <a:pt x="1798" y="1775"/>
                    </a:moveTo>
                    <a:cubicBezTo>
                      <a:pt x="2132" y="1775"/>
                      <a:pt x="2430" y="1942"/>
                      <a:pt x="2596" y="2192"/>
                    </a:cubicBezTo>
                    <a:cubicBezTo>
                      <a:pt x="2620" y="2346"/>
                      <a:pt x="2680" y="2477"/>
                      <a:pt x="2739" y="2608"/>
                    </a:cubicBezTo>
                    <a:cubicBezTo>
                      <a:pt x="2739" y="2656"/>
                      <a:pt x="2751" y="2704"/>
                      <a:pt x="2751" y="2727"/>
                    </a:cubicBezTo>
                    <a:cubicBezTo>
                      <a:pt x="2751" y="3251"/>
                      <a:pt x="2322" y="3680"/>
                      <a:pt x="1798" y="3680"/>
                    </a:cubicBezTo>
                    <a:cubicBezTo>
                      <a:pt x="1287" y="3680"/>
                      <a:pt x="846" y="3251"/>
                      <a:pt x="846" y="2727"/>
                    </a:cubicBezTo>
                    <a:cubicBezTo>
                      <a:pt x="846" y="2203"/>
                      <a:pt x="1287" y="1775"/>
                      <a:pt x="1798" y="1775"/>
                    </a:cubicBezTo>
                    <a:close/>
                    <a:moveTo>
                      <a:pt x="1810" y="1251"/>
                    </a:moveTo>
                    <a:cubicBezTo>
                      <a:pt x="2072" y="1251"/>
                      <a:pt x="2334" y="1334"/>
                      <a:pt x="2560" y="1465"/>
                    </a:cubicBezTo>
                    <a:cubicBezTo>
                      <a:pt x="2549" y="1537"/>
                      <a:pt x="2549" y="1632"/>
                      <a:pt x="2537" y="1692"/>
                    </a:cubicBezTo>
                    <a:cubicBezTo>
                      <a:pt x="2322" y="1537"/>
                      <a:pt x="2072" y="1453"/>
                      <a:pt x="1787" y="1453"/>
                    </a:cubicBezTo>
                    <a:cubicBezTo>
                      <a:pt x="1084" y="1453"/>
                      <a:pt x="525" y="2013"/>
                      <a:pt x="525" y="2715"/>
                    </a:cubicBezTo>
                    <a:cubicBezTo>
                      <a:pt x="525" y="3418"/>
                      <a:pt x="1084" y="3978"/>
                      <a:pt x="1787" y="3978"/>
                    </a:cubicBezTo>
                    <a:cubicBezTo>
                      <a:pt x="2382" y="3978"/>
                      <a:pt x="2894" y="3561"/>
                      <a:pt x="3025" y="3001"/>
                    </a:cubicBezTo>
                    <a:lnTo>
                      <a:pt x="3192" y="3156"/>
                    </a:lnTo>
                    <a:cubicBezTo>
                      <a:pt x="3025" y="3775"/>
                      <a:pt x="2465" y="4204"/>
                      <a:pt x="1810" y="4204"/>
                    </a:cubicBezTo>
                    <a:cubicBezTo>
                      <a:pt x="1001" y="4204"/>
                      <a:pt x="334" y="3549"/>
                      <a:pt x="334" y="2727"/>
                    </a:cubicBezTo>
                    <a:cubicBezTo>
                      <a:pt x="334" y="1906"/>
                      <a:pt x="989" y="1251"/>
                      <a:pt x="1810" y="1251"/>
                    </a:cubicBezTo>
                    <a:close/>
                    <a:moveTo>
                      <a:pt x="4299" y="1"/>
                    </a:moveTo>
                    <a:cubicBezTo>
                      <a:pt x="3549" y="1"/>
                      <a:pt x="2894" y="501"/>
                      <a:pt x="2632" y="1168"/>
                    </a:cubicBezTo>
                    <a:cubicBezTo>
                      <a:pt x="2382" y="1037"/>
                      <a:pt x="2084" y="953"/>
                      <a:pt x="1787" y="953"/>
                    </a:cubicBezTo>
                    <a:cubicBezTo>
                      <a:pt x="810" y="953"/>
                      <a:pt x="1" y="1763"/>
                      <a:pt x="1" y="2739"/>
                    </a:cubicBezTo>
                    <a:cubicBezTo>
                      <a:pt x="1" y="3727"/>
                      <a:pt x="810" y="4525"/>
                      <a:pt x="1787" y="4525"/>
                    </a:cubicBezTo>
                    <a:cubicBezTo>
                      <a:pt x="2549" y="4525"/>
                      <a:pt x="3203" y="4049"/>
                      <a:pt x="3453" y="3370"/>
                    </a:cubicBezTo>
                    <a:cubicBezTo>
                      <a:pt x="3703" y="3501"/>
                      <a:pt x="3989" y="3573"/>
                      <a:pt x="4299" y="3573"/>
                    </a:cubicBezTo>
                    <a:cubicBezTo>
                      <a:pt x="4704" y="3573"/>
                      <a:pt x="5108" y="3442"/>
                      <a:pt x="5418" y="3192"/>
                    </a:cubicBezTo>
                    <a:cubicBezTo>
                      <a:pt x="5728" y="2942"/>
                      <a:pt x="5954" y="2596"/>
                      <a:pt x="6049" y="2203"/>
                    </a:cubicBezTo>
                    <a:cubicBezTo>
                      <a:pt x="6073" y="2108"/>
                      <a:pt x="6037" y="2013"/>
                      <a:pt x="5942" y="2001"/>
                    </a:cubicBezTo>
                    <a:cubicBezTo>
                      <a:pt x="5932" y="2000"/>
                      <a:pt x="5921" y="1999"/>
                      <a:pt x="5911" y="1999"/>
                    </a:cubicBezTo>
                    <a:cubicBezTo>
                      <a:pt x="5839" y="1999"/>
                      <a:pt x="5772" y="2037"/>
                      <a:pt x="5751" y="2120"/>
                    </a:cubicBezTo>
                    <a:cubicBezTo>
                      <a:pt x="5597" y="2787"/>
                      <a:pt x="5001" y="3251"/>
                      <a:pt x="4323" y="3251"/>
                    </a:cubicBezTo>
                    <a:cubicBezTo>
                      <a:pt x="3787" y="3251"/>
                      <a:pt x="3311" y="2965"/>
                      <a:pt x="3037" y="2501"/>
                    </a:cubicBezTo>
                    <a:cubicBezTo>
                      <a:pt x="3013" y="2358"/>
                      <a:pt x="2953" y="2203"/>
                      <a:pt x="2882" y="2084"/>
                    </a:cubicBezTo>
                    <a:cubicBezTo>
                      <a:pt x="2680" y="1180"/>
                      <a:pt x="3382" y="322"/>
                      <a:pt x="4311" y="322"/>
                    </a:cubicBezTo>
                    <a:cubicBezTo>
                      <a:pt x="4989" y="322"/>
                      <a:pt x="5585" y="775"/>
                      <a:pt x="5739" y="1453"/>
                    </a:cubicBezTo>
                    <a:cubicBezTo>
                      <a:pt x="5750" y="1528"/>
                      <a:pt x="5818" y="1574"/>
                      <a:pt x="5901" y="1574"/>
                    </a:cubicBezTo>
                    <a:cubicBezTo>
                      <a:pt x="5911" y="1574"/>
                      <a:pt x="5920" y="1574"/>
                      <a:pt x="5930" y="1572"/>
                    </a:cubicBezTo>
                    <a:cubicBezTo>
                      <a:pt x="6013" y="1549"/>
                      <a:pt x="6061" y="1465"/>
                      <a:pt x="6049" y="1370"/>
                    </a:cubicBezTo>
                    <a:cubicBezTo>
                      <a:pt x="5954" y="989"/>
                      <a:pt x="5739" y="644"/>
                      <a:pt x="5418" y="394"/>
                    </a:cubicBezTo>
                    <a:cubicBezTo>
                      <a:pt x="5108" y="144"/>
                      <a:pt x="4704" y="1"/>
                      <a:pt x="429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0925;p73">
                <a:extLst>
                  <a:ext uri="{FF2B5EF4-FFF2-40B4-BE49-F238E27FC236}">
                    <a16:creationId xmlns:a16="http://schemas.microsoft.com/office/drawing/2014/main" id="{F50EB9FF-7041-4B46-9D20-A508C2434532}"/>
                  </a:ext>
                </a:extLst>
              </p:cNvPr>
              <p:cNvSpPr/>
              <p:nvPr/>
            </p:nvSpPr>
            <p:spPr>
              <a:xfrm>
                <a:off x="6003760" y="3859946"/>
                <a:ext cx="26958" cy="4777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501" extrusionOk="0">
                    <a:moveTo>
                      <a:pt x="382" y="298"/>
                    </a:moveTo>
                    <a:lnTo>
                      <a:pt x="382" y="572"/>
                    </a:lnTo>
                    <a:cubicBezTo>
                      <a:pt x="287" y="536"/>
                      <a:pt x="239" y="501"/>
                      <a:pt x="239" y="429"/>
                    </a:cubicBezTo>
                    <a:cubicBezTo>
                      <a:pt x="239" y="358"/>
                      <a:pt x="310" y="310"/>
                      <a:pt x="382" y="298"/>
                    </a:cubicBezTo>
                    <a:close/>
                    <a:moveTo>
                      <a:pt x="489" y="870"/>
                    </a:moveTo>
                    <a:cubicBezTo>
                      <a:pt x="608" y="917"/>
                      <a:pt x="620" y="977"/>
                      <a:pt x="620" y="1037"/>
                    </a:cubicBezTo>
                    <a:cubicBezTo>
                      <a:pt x="620" y="1132"/>
                      <a:pt x="560" y="1167"/>
                      <a:pt x="489" y="1203"/>
                    </a:cubicBezTo>
                    <a:lnTo>
                      <a:pt x="489" y="870"/>
                    </a:lnTo>
                    <a:close/>
                    <a:moveTo>
                      <a:pt x="441" y="1"/>
                    </a:moveTo>
                    <a:cubicBezTo>
                      <a:pt x="418" y="1"/>
                      <a:pt x="382" y="13"/>
                      <a:pt x="382" y="36"/>
                    </a:cubicBezTo>
                    <a:lnTo>
                      <a:pt x="382" y="84"/>
                    </a:lnTo>
                    <a:cubicBezTo>
                      <a:pt x="156" y="120"/>
                      <a:pt x="25" y="239"/>
                      <a:pt x="25" y="441"/>
                    </a:cubicBezTo>
                    <a:cubicBezTo>
                      <a:pt x="25" y="679"/>
                      <a:pt x="203" y="739"/>
                      <a:pt x="382" y="810"/>
                    </a:cubicBezTo>
                    <a:lnTo>
                      <a:pt x="382" y="1191"/>
                    </a:lnTo>
                    <a:cubicBezTo>
                      <a:pt x="275" y="1167"/>
                      <a:pt x="239" y="1132"/>
                      <a:pt x="144" y="1072"/>
                    </a:cubicBezTo>
                    <a:cubicBezTo>
                      <a:pt x="125" y="1059"/>
                      <a:pt x="108" y="1053"/>
                      <a:pt x="92" y="1053"/>
                    </a:cubicBezTo>
                    <a:cubicBezTo>
                      <a:pt x="37" y="1053"/>
                      <a:pt x="1" y="1121"/>
                      <a:pt x="1" y="1167"/>
                    </a:cubicBezTo>
                    <a:cubicBezTo>
                      <a:pt x="1" y="1203"/>
                      <a:pt x="13" y="1227"/>
                      <a:pt x="25" y="1251"/>
                    </a:cubicBezTo>
                    <a:cubicBezTo>
                      <a:pt x="96" y="1346"/>
                      <a:pt x="251" y="1394"/>
                      <a:pt x="382" y="1394"/>
                    </a:cubicBezTo>
                    <a:lnTo>
                      <a:pt x="382" y="1453"/>
                    </a:lnTo>
                    <a:cubicBezTo>
                      <a:pt x="382" y="1489"/>
                      <a:pt x="418" y="1501"/>
                      <a:pt x="441" y="1501"/>
                    </a:cubicBezTo>
                    <a:cubicBezTo>
                      <a:pt x="477" y="1501"/>
                      <a:pt x="501" y="1489"/>
                      <a:pt x="501" y="1453"/>
                    </a:cubicBezTo>
                    <a:lnTo>
                      <a:pt x="501" y="1394"/>
                    </a:lnTo>
                    <a:cubicBezTo>
                      <a:pt x="703" y="1370"/>
                      <a:pt x="846" y="1251"/>
                      <a:pt x="846" y="1013"/>
                    </a:cubicBezTo>
                    <a:cubicBezTo>
                      <a:pt x="846" y="786"/>
                      <a:pt x="691" y="691"/>
                      <a:pt x="501" y="620"/>
                    </a:cubicBezTo>
                    <a:lnTo>
                      <a:pt x="501" y="298"/>
                    </a:lnTo>
                    <a:cubicBezTo>
                      <a:pt x="584" y="298"/>
                      <a:pt x="608" y="310"/>
                      <a:pt x="680" y="358"/>
                    </a:cubicBezTo>
                    <a:cubicBezTo>
                      <a:pt x="694" y="362"/>
                      <a:pt x="709" y="364"/>
                      <a:pt x="723" y="364"/>
                    </a:cubicBezTo>
                    <a:cubicBezTo>
                      <a:pt x="754" y="364"/>
                      <a:pt x="782" y="351"/>
                      <a:pt x="799" y="310"/>
                    </a:cubicBezTo>
                    <a:cubicBezTo>
                      <a:pt x="834" y="263"/>
                      <a:pt x="846" y="203"/>
                      <a:pt x="787" y="155"/>
                    </a:cubicBezTo>
                    <a:cubicBezTo>
                      <a:pt x="715" y="96"/>
                      <a:pt x="596" y="84"/>
                      <a:pt x="501" y="84"/>
                    </a:cubicBezTo>
                    <a:lnTo>
                      <a:pt x="501" y="36"/>
                    </a:lnTo>
                    <a:cubicBezTo>
                      <a:pt x="501" y="13"/>
                      <a:pt x="477" y="1"/>
                      <a:pt x="44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0926;p73">
                <a:extLst>
                  <a:ext uri="{FF2B5EF4-FFF2-40B4-BE49-F238E27FC236}">
                    <a16:creationId xmlns:a16="http://schemas.microsoft.com/office/drawing/2014/main" id="{A5FCFC8C-904A-4F96-B805-535E4A523035}"/>
                  </a:ext>
                </a:extLst>
              </p:cNvPr>
              <p:cNvSpPr/>
              <p:nvPr/>
            </p:nvSpPr>
            <p:spPr>
              <a:xfrm>
                <a:off x="5778676" y="3939865"/>
                <a:ext cx="349052" cy="200163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6289" extrusionOk="0">
                    <a:moveTo>
                      <a:pt x="3483" y="1855"/>
                    </a:moveTo>
                    <a:cubicBezTo>
                      <a:pt x="3500" y="1855"/>
                      <a:pt x="3513" y="1868"/>
                      <a:pt x="3513" y="1895"/>
                    </a:cubicBezTo>
                    <a:cubicBezTo>
                      <a:pt x="3584" y="2074"/>
                      <a:pt x="4573" y="4693"/>
                      <a:pt x="4620" y="4776"/>
                    </a:cubicBezTo>
                    <a:cubicBezTo>
                      <a:pt x="4632" y="4788"/>
                      <a:pt x="4620" y="4824"/>
                      <a:pt x="4584" y="4824"/>
                    </a:cubicBezTo>
                    <a:lnTo>
                      <a:pt x="3882" y="5086"/>
                    </a:lnTo>
                    <a:cubicBezTo>
                      <a:pt x="3846" y="4955"/>
                      <a:pt x="2846" y="2300"/>
                      <a:pt x="2775" y="2133"/>
                    </a:cubicBezTo>
                    <a:lnTo>
                      <a:pt x="3465" y="1859"/>
                    </a:lnTo>
                    <a:cubicBezTo>
                      <a:pt x="3471" y="1856"/>
                      <a:pt x="3477" y="1855"/>
                      <a:pt x="3483" y="1855"/>
                    </a:cubicBezTo>
                    <a:close/>
                    <a:moveTo>
                      <a:pt x="2477" y="2228"/>
                    </a:moveTo>
                    <a:lnTo>
                      <a:pt x="3584" y="5193"/>
                    </a:lnTo>
                    <a:cubicBezTo>
                      <a:pt x="3072" y="5407"/>
                      <a:pt x="1739" y="5907"/>
                      <a:pt x="1513" y="6003"/>
                    </a:cubicBezTo>
                    <a:cubicBezTo>
                      <a:pt x="1507" y="6005"/>
                      <a:pt x="1500" y="6007"/>
                      <a:pt x="1493" y="6007"/>
                    </a:cubicBezTo>
                    <a:cubicBezTo>
                      <a:pt x="1468" y="6007"/>
                      <a:pt x="1438" y="5991"/>
                      <a:pt x="1429" y="5955"/>
                    </a:cubicBezTo>
                    <a:lnTo>
                      <a:pt x="358" y="3109"/>
                    </a:lnTo>
                    <a:cubicBezTo>
                      <a:pt x="346" y="3086"/>
                      <a:pt x="358" y="3038"/>
                      <a:pt x="405" y="3026"/>
                    </a:cubicBezTo>
                    <a:cubicBezTo>
                      <a:pt x="1072" y="2764"/>
                      <a:pt x="2013" y="2407"/>
                      <a:pt x="2477" y="2228"/>
                    </a:cubicBezTo>
                    <a:close/>
                    <a:moveTo>
                      <a:pt x="10060" y="0"/>
                    </a:moveTo>
                    <a:cubicBezTo>
                      <a:pt x="9818" y="0"/>
                      <a:pt x="9583" y="125"/>
                      <a:pt x="9407" y="288"/>
                    </a:cubicBezTo>
                    <a:lnTo>
                      <a:pt x="7728" y="1681"/>
                    </a:lnTo>
                    <a:cubicBezTo>
                      <a:pt x="7632" y="1478"/>
                      <a:pt x="7430" y="1264"/>
                      <a:pt x="7061" y="1264"/>
                    </a:cubicBezTo>
                    <a:cubicBezTo>
                      <a:pt x="6668" y="1264"/>
                      <a:pt x="6361" y="1262"/>
                      <a:pt x="6115" y="1262"/>
                    </a:cubicBezTo>
                    <a:cubicBezTo>
                      <a:pt x="5377" y="1262"/>
                      <a:pt x="5192" y="1276"/>
                      <a:pt x="4906" y="1383"/>
                    </a:cubicBezTo>
                    <a:lnTo>
                      <a:pt x="3834" y="1835"/>
                    </a:lnTo>
                    <a:lnTo>
                      <a:pt x="3822" y="1788"/>
                    </a:lnTo>
                    <a:cubicBezTo>
                      <a:pt x="3766" y="1647"/>
                      <a:pt x="3637" y="1551"/>
                      <a:pt x="3491" y="1551"/>
                    </a:cubicBezTo>
                    <a:cubicBezTo>
                      <a:pt x="3451" y="1551"/>
                      <a:pt x="3411" y="1558"/>
                      <a:pt x="3370" y="1574"/>
                    </a:cubicBezTo>
                    <a:lnTo>
                      <a:pt x="2560" y="1871"/>
                    </a:lnTo>
                    <a:cubicBezTo>
                      <a:pt x="2203" y="2014"/>
                      <a:pt x="1084" y="2431"/>
                      <a:pt x="298" y="2728"/>
                    </a:cubicBezTo>
                    <a:cubicBezTo>
                      <a:pt x="108" y="2800"/>
                      <a:pt x="1" y="3026"/>
                      <a:pt x="72" y="3217"/>
                    </a:cubicBezTo>
                    <a:lnTo>
                      <a:pt x="1144" y="6038"/>
                    </a:lnTo>
                    <a:cubicBezTo>
                      <a:pt x="1199" y="6196"/>
                      <a:pt x="1348" y="6288"/>
                      <a:pt x="1501" y="6288"/>
                    </a:cubicBezTo>
                    <a:cubicBezTo>
                      <a:pt x="1545" y="6288"/>
                      <a:pt x="1589" y="6281"/>
                      <a:pt x="1632" y="6265"/>
                    </a:cubicBezTo>
                    <a:cubicBezTo>
                      <a:pt x="1870" y="6181"/>
                      <a:pt x="3501" y="5562"/>
                      <a:pt x="3858" y="5431"/>
                    </a:cubicBezTo>
                    <a:lnTo>
                      <a:pt x="4704" y="5122"/>
                    </a:lnTo>
                    <a:cubicBezTo>
                      <a:pt x="4882" y="5050"/>
                      <a:pt x="4989" y="4848"/>
                      <a:pt x="4918" y="4657"/>
                    </a:cubicBezTo>
                    <a:lnTo>
                      <a:pt x="4894" y="4622"/>
                    </a:lnTo>
                    <a:cubicBezTo>
                      <a:pt x="5454" y="4383"/>
                      <a:pt x="5466" y="4360"/>
                      <a:pt x="6049" y="4360"/>
                    </a:cubicBezTo>
                    <a:cubicBezTo>
                      <a:pt x="6132" y="4360"/>
                      <a:pt x="6204" y="4288"/>
                      <a:pt x="6204" y="4193"/>
                    </a:cubicBezTo>
                    <a:cubicBezTo>
                      <a:pt x="6204" y="4110"/>
                      <a:pt x="6132" y="4026"/>
                      <a:pt x="6049" y="4026"/>
                    </a:cubicBezTo>
                    <a:cubicBezTo>
                      <a:pt x="5418" y="4026"/>
                      <a:pt x="5358" y="4074"/>
                      <a:pt x="4799" y="4312"/>
                    </a:cubicBezTo>
                    <a:lnTo>
                      <a:pt x="3965" y="2097"/>
                    </a:lnTo>
                    <a:lnTo>
                      <a:pt x="5037" y="1645"/>
                    </a:lnTo>
                    <a:cubicBezTo>
                      <a:pt x="5251" y="1571"/>
                      <a:pt x="5403" y="1559"/>
                      <a:pt x="5989" y="1559"/>
                    </a:cubicBezTo>
                    <a:cubicBezTo>
                      <a:pt x="6250" y="1559"/>
                      <a:pt x="6597" y="1562"/>
                      <a:pt x="7073" y="1562"/>
                    </a:cubicBezTo>
                    <a:cubicBezTo>
                      <a:pt x="7240" y="1562"/>
                      <a:pt x="7359" y="1621"/>
                      <a:pt x="7430" y="1740"/>
                    </a:cubicBezTo>
                    <a:cubicBezTo>
                      <a:pt x="7478" y="1835"/>
                      <a:pt x="7490" y="1919"/>
                      <a:pt x="7502" y="1931"/>
                    </a:cubicBezTo>
                    <a:cubicBezTo>
                      <a:pt x="7502" y="1990"/>
                      <a:pt x="7454" y="2276"/>
                      <a:pt x="7180" y="2336"/>
                    </a:cubicBezTo>
                    <a:cubicBezTo>
                      <a:pt x="6740" y="2407"/>
                      <a:pt x="5823" y="2538"/>
                      <a:pt x="5811" y="2538"/>
                    </a:cubicBezTo>
                    <a:cubicBezTo>
                      <a:pt x="5716" y="2562"/>
                      <a:pt x="5656" y="2633"/>
                      <a:pt x="5668" y="2728"/>
                    </a:cubicBezTo>
                    <a:cubicBezTo>
                      <a:pt x="5692" y="2800"/>
                      <a:pt x="5751" y="2859"/>
                      <a:pt x="5823" y="2859"/>
                    </a:cubicBezTo>
                    <a:lnTo>
                      <a:pt x="5847" y="2859"/>
                    </a:lnTo>
                    <a:cubicBezTo>
                      <a:pt x="5870" y="2859"/>
                      <a:pt x="6787" y="2728"/>
                      <a:pt x="7240" y="2645"/>
                    </a:cubicBezTo>
                    <a:cubicBezTo>
                      <a:pt x="7632" y="2574"/>
                      <a:pt x="7787" y="2240"/>
                      <a:pt x="7811" y="2026"/>
                    </a:cubicBezTo>
                    <a:lnTo>
                      <a:pt x="9633" y="514"/>
                    </a:lnTo>
                    <a:cubicBezTo>
                      <a:pt x="9747" y="415"/>
                      <a:pt x="9895" y="311"/>
                      <a:pt x="10058" y="311"/>
                    </a:cubicBezTo>
                    <a:cubicBezTo>
                      <a:pt x="10151" y="311"/>
                      <a:pt x="10248" y="344"/>
                      <a:pt x="10347" y="431"/>
                    </a:cubicBezTo>
                    <a:cubicBezTo>
                      <a:pt x="10645" y="728"/>
                      <a:pt x="10371" y="1073"/>
                      <a:pt x="10299" y="1145"/>
                    </a:cubicBezTo>
                    <a:cubicBezTo>
                      <a:pt x="10228" y="1216"/>
                      <a:pt x="8013" y="3609"/>
                      <a:pt x="8013" y="3609"/>
                    </a:cubicBezTo>
                    <a:cubicBezTo>
                      <a:pt x="7680" y="3990"/>
                      <a:pt x="7251" y="4050"/>
                      <a:pt x="7073" y="4062"/>
                    </a:cubicBezTo>
                    <a:lnTo>
                      <a:pt x="6787" y="4062"/>
                    </a:lnTo>
                    <a:cubicBezTo>
                      <a:pt x="6704" y="4062"/>
                      <a:pt x="6620" y="4133"/>
                      <a:pt x="6620" y="4229"/>
                    </a:cubicBezTo>
                    <a:cubicBezTo>
                      <a:pt x="6620" y="4312"/>
                      <a:pt x="6704" y="4383"/>
                      <a:pt x="6787" y="4383"/>
                    </a:cubicBezTo>
                    <a:lnTo>
                      <a:pt x="7097" y="4383"/>
                    </a:lnTo>
                    <a:cubicBezTo>
                      <a:pt x="7311" y="4371"/>
                      <a:pt x="7859" y="4300"/>
                      <a:pt x="8264" y="3836"/>
                    </a:cubicBezTo>
                    <a:lnTo>
                      <a:pt x="10550" y="1371"/>
                    </a:lnTo>
                    <a:cubicBezTo>
                      <a:pt x="10728" y="1121"/>
                      <a:pt x="10966" y="621"/>
                      <a:pt x="10550" y="204"/>
                    </a:cubicBezTo>
                    <a:cubicBezTo>
                      <a:pt x="10395" y="59"/>
                      <a:pt x="10226" y="0"/>
                      <a:pt x="100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12889;p77">
              <a:extLst>
                <a:ext uri="{FF2B5EF4-FFF2-40B4-BE49-F238E27FC236}">
                  <a16:creationId xmlns:a16="http://schemas.microsoft.com/office/drawing/2014/main" id="{AF376626-1F10-4DB3-BCB7-395141F5D381}"/>
                </a:ext>
              </a:extLst>
            </p:cNvPr>
            <p:cNvGrpSpPr/>
            <p:nvPr/>
          </p:nvGrpSpPr>
          <p:grpSpPr>
            <a:xfrm>
              <a:off x="1523990" y="2832363"/>
              <a:ext cx="320273" cy="318395"/>
              <a:chOff x="4667216" y="2915382"/>
              <a:chExt cx="320273" cy="318395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96" name="Google Shape;12890;p77">
                <a:extLst>
                  <a:ext uri="{FF2B5EF4-FFF2-40B4-BE49-F238E27FC236}">
                    <a16:creationId xmlns:a16="http://schemas.microsoft.com/office/drawing/2014/main" id="{2D395297-0369-45DC-8418-E694328D1339}"/>
                  </a:ext>
                </a:extLst>
              </p:cNvPr>
              <p:cNvSpPr/>
              <p:nvPr/>
            </p:nvSpPr>
            <p:spPr>
              <a:xfrm>
                <a:off x="4686154" y="2938140"/>
                <a:ext cx="166789" cy="163734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5144" extrusionOk="0">
                    <a:moveTo>
                      <a:pt x="2668" y="0"/>
                    </a:moveTo>
                    <a:cubicBezTo>
                      <a:pt x="2013" y="0"/>
                      <a:pt x="1358" y="250"/>
                      <a:pt x="858" y="750"/>
                    </a:cubicBezTo>
                    <a:cubicBezTo>
                      <a:pt x="620" y="989"/>
                      <a:pt x="429" y="1286"/>
                      <a:pt x="298" y="1608"/>
                    </a:cubicBezTo>
                    <a:cubicBezTo>
                      <a:pt x="263" y="1679"/>
                      <a:pt x="298" y="1762"/>
                      <a:pt x="370" y="1798"/>
                    </a:cubicBezTo>
                    <a:cubicBezTo>
                      <a:pt x="388" y="1804"/>
                      <a:pt x="407" y="1807"/>
                      <a:pt x="426" y="1807"/>
                    </a:cubicBezTo>
                    <a:cubicBezTo>
                      <a:pt x="484" y="1807"/>
                      <a:pt x="542" y="1780"/>
                      <a:pt x="560" y="1727"/>
                    </a:cubicBezTo>
                    <a:cubicBezTo>
                      <a:pt x="679" y="1441"/>
                      <a:pt x="846" y="1191"/>
                      <a:pt x="1060" y="977"/>
                    </a:cubicBezTo>
                    <a:cubicBezTo>
                      <a:pt x="1495" y="536"/>
                      <a:pt x="2075" y="316"/>
                      <a:pt x="2656" y="316"/>
                    </a:cubicBezTo>
                    <a:cubicBezTo>
                      <a:pt x="3236" y="316"/>
                      <a:pt x="3817" y="536"/>
                      <a:pt x="4251" y="977"/>
                    </a:cubicBezTo>
                    <a:cubicBezTo>
                      <a:pt x="4692" y="1405"/>
                      <a:pt x="4930" y="1977"/>
                      <a:pt x="4930" y="2584"/>
                    </a:cubicBezTo>
                    <a:cubicBezTo>
                      <a:pt x="4930" y="3191"/>
                      <a:pt x="4692" y="3763"/>
                      <a:pt x="4251" y="4191"/>
                    </a:cubicBezTo>
                    <a:cubicBezTo>
                      <a:pt x="3823" y="4620"/>
                      <a:pt x="3263" y="4858"/>
                      <a:pt x="2644" y="4858"/>
                    </a:cubicBezTo>
                    <a:cubicBezTo>
                      <a:pt x="2037" y="4858"/>
                      <a:pt x="1477" y="4620"/>
                      <a:pt x="1037" y="4191"/>
                    </a:cubicBezTo>
                    <a:cubicBezTo>
                      <a:pt x="536" y="3679"/>
                      <a:pt x="298" y="2989"/>
                      <a:pt x="405" y="2274"/>
                    </a:cubicBezTo>
                    <a:cubicBezTo>
                      <a:pt x="417" y="2191"/>
                      <a:pt x="358" y="2120"/>
                      <a:pt x="286" y="2108"/>
                    </a:cubicBezTo>
                    <a:cubicBezTo>
                      <a:pt x="279" y="2107"/>
                      <a:pt x="272" y="2106"/>
                      <a:pt x="265" y="2106"/>
                    </a:cubicBezTo>
                    <a:cubicBezTo>
                      <a:pt x="191" y="2106"/>
                      <a:pt x="131" y="2162"/>
                      <a:pt x="120" y="2227"/>
                    </a:cubicBezTo>
                    <a:cubicBezTo>
                      <a:pt x="1" y="3024"/>
                      <a:pt x="263" y="3822"/>
                      <a:pt x="846" y="4394"/>
                    </a:cubicBezTo>
                    <a:cubicBezTo>
                      <a:pt x="1334" y="4894"/>
                      <a:pt x="1977" y="5144"/>
                      <a:pt x="2668" y="5144"/>
                    </a:cubicBezTo>
                    <a:cubicBezTo>
                      <a:pt x="3346" y="5144"/>
                      <a:pt x="3989" y="4870"/>
                      <a:pt x="4477" y="4394"/>
                    </a:cubicBezTo>
                    <a:cubicBezTo>
                      <a:pt x="4966" y="3906"/>
                      <a:pt x="5228" y="3263"/>
                      <a:pt x="5228" y="2584"/>
                    </a:cubicBezTo>
                    <a:cubicBezTo>
                      <a:pt x="5239" y="1870"/>
                      <a:pt x="4966" y="1227"/>
                      <a:pt x="4477" y="750"/>
                    </a:cubicBezTo>
                    <a:cubicBezTo>
                      <a:pt x="3977" y="250"/>
                      <a:pt x="3323" y="0"/>
                      <a:pt x="2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2891;p77">
                <a:extLst>
                  <a:ext uri="{FF2B5EF4-FFF2-40B4-BE49-F238E27FC236}">
                    <a16:creationId xmlns:a16="http://schemas.microsoft.com/office/drawing/2014/main" id="{274D283B-2160-4F83-9648-7379E2F3F761}"/>
                  </a:ext>
                </a:extLst>
              </p:cNvPr>
              <p:cNvSpPr/>
              <p:nvPr/>
            </p:nvSpPr>
            <p:spPr>
              <a:xfrm>
                <a:off x="4667216" y="2915382"/>
                <a:ext cx="320273" cy="31839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0003" extrusionOk="0">
                    <a:moveTo>
                      <a:pt x="5668" y="5502"/>
                    </a:moveTo>
                    <a:lnTo>
                      <a:pt x="5977" y="5811"/>
                    </a:lnTo>
                    <a:lnTo>
                      <a:pt x="5799" y="5990"/>
                    </a:lnTo>
                    <a:lnTo>
                      <a:pt x="5489" y="5680"/>
                    </a:lnTo>
                    <a:lnTo>
                      <a:pt x="5584" y="5585"/>
                    </a:lnTo>
                    <a:lnTo>
                      <a:pt x="5668" y="5502"/>
                    </a:lnTo>
                    <a:close/>
                    <a:moveTo>
                      <a:pt x="8347" y="7597"/>
                    </a:moveTo>
                    <a:lnTo>
                      <a:pt x="8501" y="7752"/>
                    </a:lnTo>
                    <a:lnTo>
                      <a:pt x="7739" y="8502"/>
                    </a:lnTo>
                    <a:lnTo>
                      <a:pt x="7585" y="8359"/>
                    </a:lnTo>
                    <a:lnTo>
                      <a:pt x="8347" y="7597"/>
                    </a:lnTo>
                    <a:close/>
                    <a:moveTo>
                      <a:pt x="8704" y="7954"/>
                    </a:moveTo>
                    <a:lnTo>
                      <a:pt x="8894" y="8157"/>
                    </a:lnTo>
                    <a:lnTo>
                      <a:pt x="8132" y="8907"/>
                    </a:lnTo>
                    <a:lnTo>
                      <a:pt x="7989" y="8764"/>
                    </a:lnTo>
                    <a:lnTo>
                      <a:pt x="7942" y="8716"/>
                    </a:lnTo>
                    <a:lnTo>
                      <a:pt x="8704" y="7954"/>
                    </a:lnTo>
                    <a:close/>
                    <a:moveTo>
                      <a:pt x="9097" y="8359"/>
                    </a:moveTo>
                    <a:lnTo>
                      <a:pt x="9621" y="8895"/>
                    </a:lnTo>
                    <a:cubicBezTo>
                      <a:pt x="9728" y="8966"/>
                      <a:pt x="9728" y="9121"/>
                      <a:pt x="9644" y="9228"/>
                    </a:cubicBezTo>
                    <a:lnTo>
                      <a:pt x="9216" y="9657"/>
                    </a:lnTo>
                    <a:cubicBezTo>
                      <a:pt x="9168" y="9699"/>
                      <a:pt x="9109" y="9719"/>
                      <a:pt x="9048" y="9719"/>
                    </a:cubicBezTo>
                    <a:cubicBezTo>
                      <a:pt x="8987" y="9719"/>
                      <a:pt x="8924" y="9699"/>
                      <a:pt x="8871" y="9657"/>
                    </a:cubicBezTo>
                    <a:lnTo>
                      <a:pt x="8335" y="9121"/>
                    </a:lnTo>
                    <a:lnTo>
                      <a:pt x="9097" y="8359"/>
                    </a:lnTo>
                    <a:close/>
                    <a:moveTo>
                      <a:pt x="3282" y="1"/>
                    </a:moveTo>
                    <a:cubicBezTo>
                      <a:pt x="2441" y="1"/>
                      <a:pt x="1602" y="322"/>
                      <a:pt x="965" y="965"/>
                    </a:cubicBezTo>
                    <a:cubicBezTo>
                      <a:pt x="334" y="1584"/>
                      <a:pt x="0" y="2406"/>
                      <a:pt x="0" y="3287"/>
                    </a:cubicBezTo>
                    <a:cubicBezTo>
                      <a:pt x="0" y="4156"/>
                      <a:pt x="334" y="4978"/>
                      <a:pt x="965" y="5609"/>
                    </a:cubicBezTo>
                    <a:cubicBezTo>
                      <a:pt x="1608" y="6240"/>
                      <a:pt x="2441" y="6573"/>
                      <a:pt x="3286" y="6573"/>
                    </a:cubicBezTo>
                    <a:cubicBezTo>
                      <a:pt x="3989" y="6573"/>
                      <a:pt x="4703" y="6347"/>
                      <a:pt x="5275" y="5883"/>
                    </a:cubicBezTo>
                    <a:lnTo>
                      <a:pt x="5608" y="6216"/>
                    </a:lnTo>
                    <a:cubicBezTo>
                      <a:pt x="5477" y="6418"/>
                      <a:pt x="5501" y="6692"/>
                      <a:pt x="5680" y="6871"/>
                    </a:cubicBezTo>
                    <a:lnTo>
                      <a:pt x="6370" y="7561"/>
                    </a:lnTo>
                    <a:cubicBezTo>
                      <a:pt x="6400" y="7585"/>
                      <a:pt x="6436" y="7597"/>
                      <a:pt x="6471" y="7597"/>
                    </a:cubicBezTo>
                    <a:cubicBezTo>
                      <a:pt x="6507" y="7597"/>
                      <a:pt x="6543" y="7585"/>
                      <a:pt x="6573" y="7561"/>
                    </a:cubicBezTo>
                    <a:cubicBezTo>
                      <a:pt x="6632" y="7502"/>
                      <a:pt x="6632" y="7407"/>
                      <a:pt x="6573" y="7347"/>
                    </a:cubicBezTo>
                    <a:lnTo>
                      <a:pt x="5894" y="6668"/>
                    </a:lnTo>
                    <a:cubicBezTo>
                      <a:pt x="5799" y="6573"/>
                      <a:pt x="5799" y="6418"/>
                      <a:pt x="5894" y="6323"/>
                    </a:cubicBezTo>
                    <a:lnTo>
                      <a:pt x="6323" y="5895"/>
                    </a:lnTo>
                    <a:cubicBezTo>
                      <a:pt x="6370" y="5847"/>
                      <a:pt x="6430" y="5811"/>
                      <a:pt x="6489" y="5811"/>
                    </a:cubicBezTo>
                    <a:cubicBezTo>
                      <a:pt x="6549" y="5811"/>
                      <a:pt x="6608" y="5847"/>
                      <a:pt x="6644" y="5895"/>
                    </a:cubicBezTo>
                    <a:lnTo>
                      <a:pt x="8156" y="7395"/>
                    </a:lnTo>
                    <a:lnTo>
                      <a:pt x="7394" y="8157"/>
                    </a:lnTo>
                    <a:lnTo>
                      <a:pt x="6966" y="7716"/>
                    </a:lnTo>
                    <a:cubicBezTo>
                      <a:pt x="6936" y="7686"/>
                      <a:pt x="6897" y="7672"/>
                      <a:pt x="6858" y="7672"/>
                    </a:cubicBezTo>
                    <a:cubicBezTo>
                      <a:pt x="6820" y="7672"/>
                      <a:pt x="6781" y="7686"/>
                      <a:pt x="6751" y="7716"/>
                    </a:cubicBezTo>
                    <a:cubicBezTo>
                      <a:pt x="6692" y="7776"/>
                      <a:pt x="6692" y="7871"/>
                      <a:pt x="6751" y="7930"/>
                    </a:cubicBezTo>
                    <a:lnTo>
                      <a:pt x="8668" y="9847"/>
                    </a:lnTo>
                    <a:cubicBezTo>
                      <a:pt x="8775" y="9955"/>
                      <a:pt x="8906" y="10002"/>
                      <a:pt x="9049" y="10002"/>
                    </a:cubicBezTo>
                    <a:cubicBezTo>
                      <a:pt x="9180" y="10002"/>
                      <a:pt x="9311" y="9955"/>
                      <a:pt x="9418" y="9847"/>
                    </a:cubicBezTo>
                    <a:lnTo>
                      <a:pt x="9847" y="9419"/>
                    </a:lnTo>
                    <a:cubicBezTo>
                      <a:pt x="10061" y="9228"/>
                      <a:pt x="10061" y="8883"/>
                      <a:pt x="9847" y="8669"/>
                    </a:cubicBezTo>
                    <a:lnTo>
                      <a:pt x="6858" y="5680"/>
                    </a:lnTo>
                    <a:cubicBezTo>
                      <a:pt x="6751" y="5573"/>
                      <a:pt x="6620" y="5525"/>
                      <a:pt x="6489" y="5525"/>
                    </a:cubicBezTo>
                    <a:cubicBezTo>
                      <a:pt x="6382" y="5525"/>
                      <a:pt x="6299" y="5561"/>
                      <a:pt x="6204" y="5609"/>
                    </a:cubicBezTo>
                    <a:lnTo>
                      <a:pt x="5870" y="5275"/>
                    </a:lnTo>
                    <a:cubicBezTo>
                      <a:pt x="6144" y="4930"/>
                      <a:pt x="6334" y="4537"/>
                      <a:pt x="6454" y="4097"/>
                    </a:cubicBezTo>
                    <a:cubicBezTo>
                      <a:pt x="6465" y="4025"/>
                      <a:pt x="6430" y="3942"/>
                      <a:pt x="6346" y="3918"/>
                    </a:cubicBezTo>
                    <a:cubicBezTo>
                      <a:pt x="6339" y="3917"/>
                      <a:pt x="6332" y="3916"/>
                      <a:pt x="6324" y="3916"/>
                    </a:cubicBezTo>
                    <a:cubicBezTo>
                      <a:pt x="6258" y="3916"/>
                      <a:pt x="6189" y="3961"/>
                      <a:pt x="6168" y="4025"/>
                    </a:cubicBezTo>
                    <a:cubicBezTo>
                      <a:pt x="6037" y="4537"/>
                      <a:pt x="5775" y="5013"/>
                      <a:pt x="5394" y="5383"/>
                    </a:cubicBezTo>
                    <a:cubicBezTo>
                      <a:pt x="4816" y="5960"/>
                      <a:pt x="4051" y="6249"/>
                      <a:pt x="3285" y="6249"/>
                    </a:cubicBezTo>
                    <a:cubicBezTo>
                      <a:pt x="2519" y="6249"/>
                      <a:pt x="1751" y="5960"/>
                      <a:pt x="1167" y="5383"/>
                    </a:cubicBezTo>
                    <a:cubicBezTo>
                      <a:pt x="608" y="4823"/>
                      <a:pt x="298" y="4073"/>
                      <a:pt x="298" y="3263"/>
                    </a:cubicBezTo>
                    <a:cubicBezTo>
                      <a:pt x="298" y="2466"/>
                      <a:pt x="608" y="1715"/>
                      <a:pt x="1167" y="1156"/>
                    </a:cubicBezTo>
                    <a:cubicBezTo>
                      <a:pt x="1751" y="572"/>
                      <a:pt x="2519" y="281"/>
                      <a:pt x="3285" y="281"/>
                    </a:cubicBezTo>
                    <a:cubicBezTo>
                      <a:pt x="4051" y="281"/>
                      <a:pt x="4816" y="572"/>
                      <a:pt x="5394" y="1156"/>
                    </a:cubicBezTo>
                    <a:cubicBezTo>
                      <a:pt x="6013" y="1763"/>
                      <a:pt x="6323" y="2608"/>
                      <a:pt x="6263" y="3478"/>
                    </a:cubicBezTo>
                    <a:cubicBezTo>
                      <a:pt x="6263" y="3549"/>
                      <a:pt x="6323" y="3620"/>
                      <a:pt x="6394" y="3644"/>
                    </a:cubicBezTo>
                    <a:cubicBezTo>
                      <a:pt x="6465" y="3644"/>
                      <a:pt x="6549" y="3585"/>
                      <a:pt x="6561" y="3501"/>
                    </a:cubicBezTo>
                    <a:cubicBezTo>
                      <a:pt x="6620" y="2549"/>
                      <a:pt x="6275" y="1632"/>
                      <a:pt x="5608" y="965"/>
                    </a:cubicBezTo>
                    <a:cubicBezTo>
                      <a:pt x="4965" y="322"/>
                      <a:pt x="4123" y="1"/>
                      <a:pt x="328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2892;p77">
                <a:extLst>
                  <a:ext uri="{FF2B5EF4-FFF2-40B4-BE49-F238E27FC236}">
                    <a16:creationId xmlns:a16="http://schemas.microsoft.com/office/drawing/2014/main" id="{4904BDE4-8716-4FB5-BC6C-19520558E5BF}"/>
                  </a:ext>
                </a:extLst>
              </p:cNvPr>
              <p:cNvSpPr/>
              <p:nvPr/>
            </p:nvSpPr>
            <p:spPr>
              <a:xfrm>
                <a:off x="4733899" y="2960772"/>
                <a:ext cx="75469" cy="86546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719" extrusionOk="0">
                    <a:moveTo>
                      <a:pt x="1218" y="276"/>
                    </a:moveTo>
                    <a:cubicBezTo>
                      <a:pt x="1233" y="276"/>
                      <a:pt x="1248" y="277"/>
                      <a:pt x="1263" y="278"/>
                    </a:cubicBezTo>
                    <a:cubicBezTo>
                      <a:pt x="1703" y="313"/>
                      <a:pt x="2061" y="647"/>
                      <a:pt x="2084" y="1099"/>
                    </a:cubicBezTo>
                    <a:cubicBezTo>
                      <a:pt x="2073" y="1456"/>
                      <a:pt x="1858" y="1802"/>
                      <a:pt x="1537" y="1944"/>
                    </a:cubicBezTo>
                    <a:cubicBezTo>
                      <a:pt x="1430" y="1992"/>
                      <a:pt x="1370" y="2099"/>
                      <a:pt x="1370" y="2218"/>
                    </a:cubicBezTo>
                    <a:cubicBezTo>
                      <a:pt x="1370" y="2313"/>
                      <a:pt x="1275" y="2409"/>
                      <a:pt x="1180" y="2409"/>
                    </a:cubicBezTo>
                    <a:cubicBezTo>
                      <a:pt x="1072" y="2409"/>
                      <a:pt x="989" y="2313"/>
                      <a:pt x="989" y="2218"/>
                    </a:cubicBezTo>
                    <a:cubicBezTo>
                      <a:pt x="989" y="1944"/>
                      <a:pt x="1132" y="1694"/>
                      <a:pt x="1382" y="1587"/>
                    </a:cubicBezTo>
                    <a:cubicBezTo>
                      <a:pt x="1561" y="1504"/>
                      <a:pt x="1680" y="1325"/>
                      <a:pt x="1668" y="1111"/>
                    </a:cubicBezTo>
                    <a:cubicBezTo>
                      <a:pt x="1656" y="873"/>
                      <a:pt x="1465" y="682"/>
                      <a:pt x="1227" y="670"/>
                    </a:cubicBezTo>
                    <a:lnTo>
                      <a:pt x="1191" y="670"/>
                    </a:lnTo>
                    <a:cubicBezTo>
                      <a:pt x="1072" y="670"/>
                      <a:pt x="953" y="706"/>
                      <a:pt x="870" y="801"/>
                    </a:cubicBezTo>
                    <a:cubicBezTo>
                      <a:pt x="763" y="885"/>
                      <a:pt x="715" y="1028"/>
                      <a:pt x="715" y="1159"/>
                    </a:cubicBezTo>
                    <a:cubicBezTo>
                      <a:pt x="715" y="1266"/>
                      <a:pt x="632" y="1349"/>
                      <a:pt x="525" y="1349"/>
                    </a:cubicBezTo>
                    <a:cubicBezTo>
                      <a:pt x="418" y="1349"/>
                      <a:pt x="334" y="1266"/>
                      <a:pt x="334" y="1159"/>
                    </a:cubicBezTo>
                    <a:cubicBezTo>
                      <a:pt x="334" y="920"/>
                      <a:pt x="429" y="682"/>
                      <a:pt x="608" y="516"/>
                    </a:cubicBezTo>
                    <a:cubicBezTo>
                      <a:pt x="775" y="359"/>
                      <a:pt x="995" y="276"/>
                      <a:pt x="1218" y="276"/>
                    </a:cubicBezTo>
                    <a:close/>
                    <a:moveTo>
                      <a:pt x="1163" y="0"/>
                    </a:moveTo>
                    <a:cubicBezTo>
                      <a:pt x="872" y="0"/>
                      <a:pt x="586" y="108"/>
                      <a:pt x="370" y="313"/>
                    </a:cubicBezTo>
                    <a:cubicBezTo>
                      <a:pt x="132" y="539"/>
                      <a:pt x="1" y="849"/>
                      <a:pt x="1" y="1159"/>
                    </a:cubicBezTo>
                    <a:cubicBezTo>
                      <a:pt x="1" y="1432"/>
                      <a:pt x="227" y="1647"/>
                      <a:pt x="489" y="1647"/>
                    </a:cubicBezTo>
                    <a:cubicBezTo>
                      <a:pt x="763" y="1647"/>
                      <a:pt x="989" y="1432"/>
                      <a:pt x="989" y="1159"/>
                    </a:cubicBezTo>
                    <a:cubicBezTo>
                      <a:pt x="989" y="1099"/>
                      <a:pt x="1001" y="1051"/>
                      <a:pt x="1049" y="1028"/>
                    </a:cubicBezTo>
                    <a:cubicBezTo>
                      <a:pt x="1078" y="998"/>
                      <a:pt x="1115" y="977"/>
                      <a:pt x="1161" y="977"/>
                    </a:cubicBezTo>
                    <a:cubicBezTo>
                      <a:pt x="1171" y="977"/>
                      <a:pt x="1181" y="978"/>
                      <a:pt x="1191" y="980"/>
                    </a:cubicBezTo>
                    <a:cubicBezTo>
                      <a:pt x="1287" y="980"/>
                      <a:pt x="1358" y="1075"/>
                      <a:pt x="1370" y="1159"/>
                    </a:cubicBezTo>
                    <a:cubicBezTo>
                      <a:pt x="1370" y="1230"/>
                      <a:pt x="1322" y="1313"/>
                      <a:pt x="1263" y="1337"/>
                    </a:cubicBezTo>
                    <a:cubicBezTo>
                      <a:pt x="930" y="1504"/>
                      <a:pt x="703" y="1849"/>
                      <a:pt x="703" y="2230"/>
                    </a:cubicBezTo>
                    <a:cubicBezTo>
                      <a:pt x="703" y="2504"/>
                      <a:pt x="930" y="2718"/>
                      <a:pt x="1191" y="2718"/>
                    </a:cubicBezTo>
                    <a:cubicBezTo>
                      <a:pt x="1465" y="2718"/>
                      <a:pt x="1680" y="2504"/>
                      <a:pt x="1680" y="2230"/>
                    </a:cubicBezTo>
                    <a:lnTo>
                      <a:pt x="1680" y="2218"/>
                    </a:lnTo>
                    <a:cubicBezTo>
                      <a:pt x="2096" y="2004"/>
                      <a:pt x="2370" y="1563"/>
                      <a:pt x="2334" y="1087"/>
                    </a:cubicBezTo>
                    <a:cubicBezTo>
                      <a:pt x="2311" y="504"/>
                      <a:pt x="1834" y="27"/>
                      <a:pt x="1251" y="4"/>
                    </a:cubicBezTo>
                    <a:cubicBezTo>
                      <a:pt x="1222" y="1"/>
                      <a:pt x="1192" y="0"/>
                      <a:pt x="116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2893;p77">
                <a:extLst>
                  <a:ext uri="{FF2B5EF4-FFF2-40B4-BE49-F238E27FC236}">
                    <a16:creationId xmlns:a16="http://schemas.microsoft.com/office/drawing/2014/main" id="{3E7B9CF6-76F8-4BB9-8481-DC013048FC62}"/>
                  </a:ext>
                </a:extLst>
              </p:cNvPr>
              <p:cNvSpPr/>
              <p:nvPr/>
            </p:nvSpPr>
            <p:spPr>
              <a:xfrm>
                <a:off x="4755894" y="3048431"/>
                <a:ext cx="31098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013" extrusionOk="0">
                    <a:moveTo>
                      <a:pt x="489" y="298"/>
                    </a:moveTo>
                    <a:cubicBezTo>
                      <a:pt x="596" y="298"/>
                      <a:pt x="679" y="381"/>
                      <a:pt x="679" y="488"/>
                    </a:cubicBezTo>
                    <a:lnTo>
                      <a:pt x="679" y="500"/>
                    </a:lnTo>
                    <a:cubicBezTo>
                      <a:pt x="679" y="607"/>
                      <a:pt x="596" y="702"/>
                      <a:pt x="489" y="702"/>
                    </a:cubicBezTo>
                    <a:cubicBezTo>
                      <a:pt x="381" y="702"/>
                      <a:pt x="298" y="607"/>
                      <a:pt x="298" y="500"/>
                    </a:cubicBezTo>
                    <a:lnTo>
                      <a:pt x="298" y="488"/>
                    </a:lnTo>
                    <a:cubicBezTo>
                      <a:pt x="298" y="381"/>
                      <a:pt x="381" y="298"/>
                      <a:pt x="489" y="298"/>
                    </a:cubicBezTo>
                    <a:close/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24"/>
                    </a:lnTo>
                    <a:cubicBezTo>
                      <a:pt x="0" y="786"/>
                      <a:pt x="215" y="1012"/>
                      <a:pt x="489" y="1012"/>
                    </a:cubicBezTo>
                    <a:cubicBezTo>
                      <a:pt x="751" y="1012"/>
                      <a:pt x="977" y="786"/>
                      <a:pt x="977" y="524"/>
                    </a:cubicBezTo>
                    <a:lnTo>
                      <a:pt x="977" y="488"/>
                    </a:lnTo>
                    <a:cubicBezTo>
                      <a:pt x="977" y="226"/>
                      <a:pt x="751" y="0"/>
                      <a:pt x="48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oogle Shape;13135;p77">
              <a:extLst>
                <a:ext uri="{FF2B5EF4-FFF2-40B4-BE49-F238E27FC236}">
                  <a16:creationId xmlns:a16="http://schemas.microsoft.com/office/drawing/2014/main" id="{6C52CEDE-3F96-4ECB-8E1F-DE9D4EDE86D8}"/>
                </a:ext>
              </a:extLst>
            </p:cNvPr>
            <p:cNvGrpSpPr/>
            <p:nvPr/>
          </p:nvGrpSpPr>
          <p:grpSpPr>
            <a:xfrm>
              <a:off x="7120525" y="3821493"/>
              <a:ext cx="337334" cy="353599"/>
              <a:chOff x="853568" y="1975538"/>
              <a:chExt cx="337334" cy="353599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101" name="Google Shape;13136;p77">
                <a:extLst>
                  <a:ext uri="{FF2B5EF4-FFF2-40B4-BE49-F238E27FC236}">
                    <a16:creationId xmlns:a16="http://schemas.microsoft.com/office/drawing/2014/main" id="{EA068852-FB05-4DBE-8029-A3C93B140AF2}"/>
                  </a:ext>
                </a:extLst>
              </p:cNvPr>
              <p:cNvSpPr/>
              <p:nvPr/>
            </p:nvSpPr>
            <p:spPr>
              <a:xfrm>
                <a:off x="853568" y="1975538"/>
                <a:ext cx="337334" cy="353599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11109" extrusionOk="0">
                    <a:moveTo>
                      <a:pt x="8180" y="322"/>
                    </a:moveTo>
                    <a:lnTo>
                      <a:pt x="5823" y="3596"/>
                    </a:lnTo>
                    <a:lnTo>
                      <a:pt x="5501" y="3132"/>
                    </a:lnTo>
                    <a:lnTo>
                      <a:pt x="7502" y="322"/>
                    </a:lnTo>
                    <a:close/>
                    <a:moveTo>
                      <a:pt x="9252" y="322"/>
                    </a:moveTo>
                    <a:lnTo>
                      <a:pt x="6371" y="4346"/>
                    </a:lnTo>
                    <a:lnTo>
                      <a:pt x="6049" y="3882"/>
                    </a:lnTo>
                    <a:lnTo>
                      <a:pt x="8597" y="322"/>
                    </a:lnTo>
                    <a:close/>
                    <a:moveTo>
                      <a:pt x="2072" y="322"/>
                    </a:moveTo>
                    <a:lnTo>
                      <a:pt x="4966" y="4358"/>
                    </a:lnTo>
                    <a:cubicBezTo>
                      <a:pt x="4906" y="4382"/>
                      <a:pt x="4859" y="4430"/>
                      <a:pt x="4811" y="4477"/>
                    </a:cubicBezTo>
                    <a:cubicBezTo>
                      <a:pt x="4750" y="4538"/>
                      <a:pt x="4652" y="4579"/>
                      <a:pt x="4557" y="4579"/>
                    </a:cubicBezTo>
                    <a:cubicBezTo>
                      <a:pt x="4521" y="4579"/>
                      <a:pt x="4486" y="4574"/>
                      <a:pt x="4454" y="4561"/>
                    </a:cubicBezTo>
                    <a:lnTo>
                      <a:pt x="1418" y="322"/>
                    </a:lnTo>
                    <a:close/>
                    <a:moveTo>
                      <a:pt x="3084" y="322"/>
                    </a:moveTo>
                    <a:lnTo>
                      <a:pt x="6121" y="4584"/>
                    </a:lnTo>
                    <a:cubicBezTo>
                      <a:pt x="6100" y="4589"/>
                      <a:pt x="6079" y="4591"/>
                      <a:pt x="6057" y="4591"/>
                    </a:cubicBezTo>
                    <a:cubicBezTo>
                      <a:pt x="5957" y="4591"/>
                      <a:pt x="5854" y="4546"/>
                      <a:pt x="5775" y="4477"/>
                    </a:cubicBezTo>
                    <a:cubicBezTo>
                      <a:pt x="5644" y="4346"/>
                      <a:pt x="5466" y="4287"/>
                      <a:pt x="5287" y="4287"/>
                    </a:cubicBezTo>
                    <a:lnTo>
                      <a:pt x="2453" y="334"/>
                    </a:lnTo>
                    <a:lnTo>
                      <a:pt x="3084" y="334"/>
                    </a:lnTo>
                    <a:lnTo>
                      <a:pt x="3084" y="322"/>
                    </a:lnTo>
                    <a:close/>
                    <a:moveTo>
                      <a:pt x="1013" y="322"/>
                    </a:moveTo>
                    <a:lnTo>
                      <a:pt x="4025" y="4537"/>
                    </a:lnTo>
                    <a:cubicBezTo>
                      <a:pt x="3858" y="4584"/>
                      <a:pt x="3716" y="4668"/>
                      <a:pt x="3608" y="4823"/>
                    </a:cubicBezTo>
                    <a:lnTo>
                      <a:pt x="394" y="322"/>
                    </a:lnTo>
                    <a:close/>
                    <a:moveTo>
                      <a:pt x="10216" y="322"/>
                    </a:moveTo>
                    <a:lnTo>
                      <a:pt x="7002" y="4823"/>
                    </a:lnTo>
                    <a:cubicBezTo>
                      <a:pt x="6906" y="4680"/>
                      <a:pt x="6775" y="4596"/>
                      <a:pt x="6633" y="4549"/>
                    </a:cubicBezTo>
                    <a:lnTo>
                      <a:pt x="9645" y="322"/>
                    </a:lnTo>
                    <a:close/>
                    <a:moveTo>
                      <a:pt x="5268" y="4599"/>
                    </a:moveTo>
                    <a:cubicBezTo>
                      <a:pt x="5362" y="4599"/>
                      <a:pt x="5454" y="4638"/>
                      <a:pt x="5525" y="4715"/>
                    </a:cubicBezTo>
                    <a:cubicBezTo>
                      <a:pt x="5652" y="4842"/>
                      <a:pt x="5822" y="4911"/>
                      <a:pt x="5994" y="4911"/>
                    </a:cubicBezTo>
                    <a:cubicBezTo>
                      <a:pt x="6081" y="4911"/>
                      <a:pt x="6168" y="4894"/>
                      <a:pt x="6252" y="4858"/>
                    </a:cubicBezTo>
                    <a:cubicBezTo>
                      <a:pt x="6295" y="4843"/>
                      <a:pt x="6338" y="4836"/>
                      <a:pt x="6380" y="4836"/>
                    </a:cubicBezTo>
                    <a:cubicBezTo>
                      <a:pt x="6534" y="4836"/>
                      <a:pt x="6672" y="4932"/>
                      <a:pt x="6728" y="5073"/>
                    </a:cubicBezTo>
                    <a:cubicBezTo>
                      <a:pt x="6728" y="5084"/>
                      <a:pt x="6752" y="5096"/>
                      <a:pt x="6752" y="5120"/>
                    </a:cubicBezTo>
                    <a:cubicBezTo>
                      <a:pt x="6823" y="5311"/>
                      <a:pt x="6954" y="5382"/>
                      <a:pt x="6954" y="5382"/>
                    </a:cubicBezTo>
                    <a:cubicBezTo>
                      <a:pt x="7109" y="5454"/>
                      <a:pt x="7240" y="5513"/>
                      <a:pt x="7371" y="5513"/>
                    </a:cubicBezTo>
                    <a:cubicBezTo>
                      <a:pt x="7561" y="5537"/>
                      <a:pt x="7728" y="5692"/>
                      <a:pt x="7716" y="5906"/>
                    </a:cubicBezTo>
                    <a:cubicBezTo>
                      <a:pt x="7704" y="6168"/>
                      <a:pt x="7847" y="6430"/>
                      <a:pt x="8085" y="6561"/>
                    </a:cubicBezTo>
                    <a:cubicBezTo>
                      <a:pt x="8264" y="6644"/>
                      <a:pt x="8335" y="6870"/>
                      <a:pt x="8252" y="7049"/>
                    </a:cubicBezTo>
                    <a:cubicBezTo>
                      <a:pt x="8133" y="7287"/>
                      <a:pt x="8157" y="7585"/>
                      <a:pt x="8323" y="7799"/>
                    </a:cubicBezTo>
                    <a:cubicBezTo>
                      <a:pt x="8442" y="7954"/>
                      <a:pt x="8430" y="8180"/>
                      <a:pt x="8264" y="8311"/>
                    </a:cubicBezTo>
                    <a:cubicBezTo>
                      <a:pt x="8061" y="8490"/>
                      <a:pt x="7966" y="8763"/>
                      <a:pt x="8026" y="9025"/>
                    </a:cubicBezTo>
                    <a:cubicBezTo>
                      <a:pt x="8073" y="9228"/>
                      <a:pt x="7966" y="9430"/>
                      <a:pt x="7776" y="9478"/>
                    </a:cubicBezTo>
                    <a:cubicBezTo>
                      <a:pt x="7502" y="9549"/>
                      <a:pt x="7311" y="9775"/>
                      <a:pt x="7264" y="10026"/>
                    </a:cubicBezTo>
                    <a:cubicBezTo>
                      <a:pt x="7242" y="10196"/>
                      <a:pt x="7087" y="10329"/>
                      <a:pt x="6909" y="10329"/>
                    </a:cubicBezTo>
                    <a:cubicBezTo>
                      <a:pt x="6889" y="10329"/>
                      <a:pt x="6868" y="10327"/>
                      <a:pt x="6847" y="10323"/>
                    </a:cubicBezTo>
                    <a:cubicBezTo>
                      <a:pt x="6809" y="10316"/>
                      <a:pt x="6770" y="10313"/>
                      <a:pt x="6732" y="10313"/>
                    </a:cubicBezTo>
                    <a:cubicBezTo>
                      <a:pt x="6508" y="10313"/>
                      <a:pt x="6290" y="10429"/>
                      <a:pt x="6168" y="10633"/>
                    </a:cubicBezTo>
                    <a:cubicBezTo>
                      <a:pt x="6100" y="10740"/>
                      <a:pt x="5977" y="10802"/>
                      <a:pt x="5854" y="10802"/>
                    </a:cubicBezTo>
                    <a:cubicBezTo>
                      <a:pt x="5785" y="10802"/>
                      <a:pt x="5716" y="10783"/>
                      <a:pt x="5656" y="10740"/>
                    </a:cubicBezTo>
                    <a:cubicBezTo>
                      <a:pt x="5537" y="10668"/>
                      <a:pt x="5418" y="10633"/>
                      <a:pt x="5287" y="10633"/>
                    </a:cubicBezTo>
                    <a:cubicBezTo>
                      <a:pt x="5156" y="10633"/>
                      <a:pt x="5025" y="10668"/>
                      <a:pt x="4918" y="10740"/>
                    </a:cubicBezTo>
                    <a:cubicBezTo>
                      <a:pt x="4858" y="10779"/>
                      <a:pt x="4788" y="10797"/>
                      <a:pt x="4719" y="10797"/>
                    </a:cubicBezTo>
                    <a:cubicBezTo>
                      <a:pt x="4596" y="10797"/>
                      <a:pt x="4475" y="10739"/>
                      <a:pt x="4406" y="10633"/>
                    </a:cubicBezTo>
                    <a:cubicBezTo>
                      <a:pt x="4275" y="10437"/>
                      <a:pt x="4035" y="10320"/>
                      <a:pt x="3794" y="10320"/>
                    </a:cubicBezTo>
                    <a:cubicBezTo>
                      <a:pt x="3772" y="10320"/>
                      <a:pt x="3750" y="10321"/>
                      <a:pt x="3727" y="10323"/>
                    </a:cubicBezTo>
                    <a:cubicBezTo>
                      <a:pt x="3708" y="10327"/>
                      <a:pt x="3688" y="10329"/>
                      <a:pt x="3668" y="10329"/>
                    </a:cubicBezTo>
                    <a:cubicBezTo>
                      <a:pt x="3497" y="10329"/>
                      <a:pt x="3332" y="10196"/>
                      <a:pt x="3311" y="10026"/>
                    </a:cubicBezTo>
                    <a:cubicBezTo>
                      <a:pt x="3263" y="9764"/>
                      <a:pt x="3073" y="9537"/>
                      <a:pt x="2799" y="9478"/>
                    </a:cubicBezTo>
                    <a:cubicBezTo>
                      <a:pt x="2608" y="9418"/>
                      <a:pt x="2489" y="9228"/>
                      <a:pt x="2549" y="9025"/>
                    </a:cubicBezTo>
                    <a:cubicBezTo>
                      <a:pt x="2620" y="8763"/>
                      <a:pt x="2537" y="8490"/>
                      <a:pt x="2311" y="8311"/>
                    </a:cubicBezTo>
                    <a:cubicBezTo>
                      <a:pt x="2168" y="8180"/>
                      <a:pt x="2132" y="7954"/>
                      <a:pt x="2251" y="7799"/>
                    </a:cubicBezTo>
                    <a:cubicBezTo>
                      <a:pt x="2418" y="7585"/>
                      <a:pt x="2442" y="7287"/>
                      <a:pt x="2322" y="7049"/>
                    </a:cubicBezTo>
                    <a:cubicBezTo>
                      <a:pt x="2239" y="6870"/>
                      <a:pt x="2311" y="6644"/>
                      <a:pt x="2489" y="6561"/>
                    </a:cubicBezTo>
                    <a:cubicBezTo>
                      <a:pt x="2727" y="6442"/>
                      <a:pt x="2882" y="6192"/>
                      <a:pt x="2858" y="5906"/>
                    </a:cubicBezTo>
                    <a:cubicBezTo>
                      <a:pt x="2846" y="5715"/>
                      <a:pt x="3013" y="5537"/>
                      <a:pt x="3204" y="5513"/>
                    </a:cubicBezTo>
                    <a:cubicBezTo>
                      <a:pt x="3418" y="5501"/>
                      <a:pt x="3608" y="5394"/>
                      <a:pt x="3727" y="5215"/>
                    </a:cubicBezTo>
                    <a:lnTo>
                      <a:pt x="3727" y="5204"/>
                    </a:lnTo>
                    <a:cubicBezTo>
                      <a:pt x="3751" y="5156"/>
                      <a:pt x="3787" y="5120"/>
                      <a:pt x="3799" y="5073"/>
                    </a:cubicBezTo>
                    <a:cubicBezTo>
                      <a:pt x="3854" y="4925"/>
                      <a:pt x="3995" y="4835"/>
                      <a:pt x="4145" y="4835"/>
                    </a:cubicBezTo>
                    <a:cubicBezTo>
                      <a:pt x="4188" y="4835"/>
                      <a:pt x="4232" y="4842"/>
                      <a:pt x="4275" y="4858"/>
                    </a:cubicBezTo>
                    <a:cubicBezTo>
                      <a:pt x="4355" y="4889"/>
                      <a:pt x="4438" y="4903"/>
                      <a:pt x="4521" y="4903"/>
                    </a:cubicBezTo>
                    <a:cubicBezTo>
                      <a:pt x="4698" y="4903"/>
                      <a:pt x="4872" y="4837"/>
                      <a:pt x="5001" y="4715"/>
                    </a:cubicBezTo>
                    <a:cubicBezTo>
                      <a:pt x="5079" y="4638"/>
                      <a:pt x="5174" y="4599"/>
                      <a:pt x="5268" y="4599"/>
                    </a:cubicBezTo>
                    <a:close/>
                    <a:moveTo>
                      <a:pt x="298" y="0"/>
                    </a:moveTo>
                    <a:cubicBezTo>
                      <a:pt x="203" y="0"/>
                      <a:pt x="108" y="60"/>
                      <a:pt x="48" y="143"/>
                    </a:cubicBezTo>
                    <a:cubicBezTo>
                      <a:pt x="1" y="239"/>
                      <a:pt x="1" y="358"/>
                      <a:pt x="60" y="429"/>
                    </a:cubicBezTo>
                    <a:lnTo>
                      <a:pt x="3418" y="5096"/>
                    </a:lnTo>
                    <a:cubicBezTo>
                      <a:pt x="3358" y="5144"/>
                      <a:pt x="3275" y="5168"/>
                      <a:pt x="3204" y="5168"/>
                    </a:cubicBezTo>
                    <a:cubicBezTo>
                      <a:pt x="2834" y="5192"/>
                      <a:pt x="2537" y="5513"/>
                      <a:pt x="2549" y="5906"/>
                    </a:cubicBezTo>
                    <a:cubicBezTo>
                      <a:pt x="2549" y="6049"/>
                      <a:pt x="2477" y="6180"/>
                      <a:pt x="2358" y="6239"/>
                    </a:cubicBezTo>
                    <a:cubicBezTo>
                      <a:pt x="2013" y="6418"/>
                      <a:pt x="1882" y="6835"/>
                      <a:pt x="2061" y="7168"/>
                    </a:cubicBezTo>
                    <a:cubicBezTo>
                      <a:pt x="2120" y="7299"/>
                      <a:pt x="2108" y="7454"/>
                      <a:pt x="2013" y="7573"/>
                    </a:cubicBezTo>
                    <a:cubicBezTo>
                      <a:pt x="1775" y="7871"/>
                      <a:pt x="1822" y="8299"/>
                      <a:pt x="2120" y="8537"/>
                    </a:cubicBezTo>
                    <a:cubicBezTo>
                      <a:pt x="2215" y="8621"/>
                      <a:pt x="2275" y="8775"/>
                      <a:pt x="2239" y="8906"/>
                    </a:cubicBezTo>
                    <a:cubicBezTo>
                      <a:pt x="2132" y="9275"/>
                      <a:pt x="2358" y="9656"/>
                      <a:pt x="2727" y="9752"/>
                    </a:cubicBezTo>
                    <a:cubicBezTo>
                      <a:pt x="2858" y="9799"/>
                      <a:pt x="2965" y="9906"/>
                      <a:pt x="3001" y="10049"/>
                    </a:cubicBezTo>
                    <a:cubicBezTo>
                      <a:pt x="3056" y="10399"/>
                      <a:pt x="3361" y="10639"/>
                      <a:pt x="3697" y="10639"/>
                    </a:cubicBezTo>
                    <a:cubicBezTo>
                      <a:pt x="3727" y="10639"/>
                      <a:pt x="3757" y="10637"/>
                      <a:pt x="3787" y="10633"/>
                    </a:cubicBezTo>
                    <a:cubicBezTo>
                      <a:pt x="3799" y="10632"/>
                      <a:pt x="3811" y="10631"/>
                      <a:pt x="3823" y="10631"/>
                    </a:cubicBezTo>
                    <a:cubicBezTo>
                      <a:pt x="3953" y="10631"/>
                      <a:pt x="4079" y="10690"/>
                      <a:pt x="4144" y="10799"/>
                    </a:cubicBezTo>
                    <a:cubicBezTo>
                      <a:pt x="4274" y="10998"/>
                      <a:pt x="4502" y="11109"/>
                      <a:pt x="4731" y="11109"/>
                    </a:cubicBezTo>
                    <a:cubicBezTo>
                      <a:pt x="4858" y="11109"/>
                      <a:pt x="4986" y="11074"/>
                      <a:pt x="5097" y="11002"/>
                    </a:cubicBezTo>
                    <a:cubicBezTo>
                      <a:pt x="5156" y="10966"/>
                      <a:pt x="5228" y="10948"/>
                      <a:pt x="5299" y="10948"/>
                    </a:cubicBezTo>
                    <a:cubicBezTo>
                      <a:pt x="5370" y="10948"/>
                      <a:pt x="5442" y="10966"/>
                      <a:pt x="5501" y="11002"/>
                    </a:cubicBezTo>
                    <a:cubicBezTo>
                      <a:pt x="5621" y="11085"/>
                      <a:pt x="5740" y="11109"/>
                      <a:pt x="5871" y="11109"/>
                    </a:cubicBezTo>
                    <a:cubicBezTo>
                      <a:pt x="6097" y="11109"/>
                      <a:pt x="6311" y="11002"/>
                      <a:pt x="6454" y="10799"/>
                    </a:cubicBezTo>
                    <a:cubicBezTo>
                      <a:pt x="6519" y="10690"/>
                      <a:pt x="6645" y="10631"/>
                      <a:pt x="6775" y="10631"/>
                    </a:cubicBezTo>
                    <a:cubicBezTo>
                      <a:pt x="6787" y="10631"/>
                      <a:pt x="6799" y="10632"/>
                      <a:pt x="6811" y="10633"/>
                    </a:cubicBezTo>
                    <a:cubicBezTo>
                      <a:pt x="6848" y="10639"/>
                      <a:pt x="6884" y="10641"/>
                      <a:pt x="6920" y="10641"/>
                    </a:cubicBezTo>
                    <a:cubicBezTo>
                      <a:pt x="7248" y="10641"/>
                      <a:pt x="7543" y="10403"/>
                      <a:pt x="7597" y="10049"/>
                    </a:cubicBezTo>
                    <a:cubicBezTo>
                      <a:pt x="7621" y="9906"/>
                      <a:pt x="7728" y="9799"/>
                      <a:pt x="7859" y="9752"/>
                    </a:cubicBezTo>
                    <a:cubicBezTo>
                      <a:pt x="8240" y="9656"/>
                      <a:pt x="8442" y="9275"/>
                      <a:pt x="8359" y="8906"/>
                    </a:cubicBezTo>
                    <a:cubicBezTo>
                      <a:pt x="8323" y="8775"/>
                      <a:pt x="8371" y="8621"/>
                      <a:pt x="8478" y="8537"/>
                    </a:cubicBezTo>
                    <a:cubicBezTo>
                      <a:pt x="8776" y="8299"/>
                      <a:pt x="8811" y="7871"/>
                      <a:pt x="8573" y="7573"/>
                    </a:cubicBezTo>
                    <a:cubicBezTo>
                      <a:pt x="8490" y="7454"/>
                      <a:pt x="8478" y="7299"/>
                      <a:pt x="8538" y="7168"/>
                    </a:cubicBezTo>
                    <a:cubicBezTo>
                      <a:pt x="8692" y="6823"/>
                      <a:pt x="8561" y="6406"/>
                      <a:pt x="8240" y="6239"/>
                    </a:cubicBezTo>
                    <a:cubicBezTo>
                      <a:pt x="8097" y="6180"/>
                      <a:pt x="8026" y="6037"/>
                      <a:pt x="8037" y="5906"/>
                    </a:cubicBezTo>
                    <a:cubicBezTo>
                      <a:pt x="8061" y="5525"/>
                      <a:pt x="7776" y="5204"/>
                      <a:pt x="7383" y="5168"/>
                    </a:cubicBezTo>
                    <a:cubicBezTo>
                      <a:pt x="7311" y="5168"/>
                      <a:pt x="7240" y="5144"/>
                      <a:pt x="7180" y="5096"/>
                    </a:cubicBezTo>
                    <a:lnTo>
                      <a:pt x="10526" y="429"/>
                    </a:lnTo>
                    <a:cubicBezTo>
                      <a:pt x="10585" y="358"/>
                      <a:pt x="10597" y="251"/>
                      <a:pt x="10538" y="143"/>
                    </a:cubicBezTo>
                    <a:cubicBezTo>
                      <a:pt x="10490" y="60"/>
                      <a:pt x="10395" y="0"/>
                      <a:pt x="10288" y="0"/>
                    </a:cubicBezTo>
                    <a:lnTo>
                      <a:pt x="7478" y="0"/>
                    </a:lnTo>
                    <a:cubicBezTo>
                      <a:pt x="7383" y="0"/>
                      <a:pt x="7299" y="36"/>
                      <a:pt x="7252" y="120"/>
                    </a:cubicBezTo>
                    <a:lnTo>
                      <a:pt x="5287" y="2858"/>
                    </a:lnTo>
                    <a:lnTo>
                      <a:pt x="3335" y="120"/>
                    </a:lnTo>
                    <a:cubicBezTo>
                      <a:pt x="3299" y="36"/>
                      <a:pt x="3204" y="0"/>
                      <a:pt x="312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3137;p77">
                <a:extLst>
                  <a:ext uri="{FF2B5EF4-FFF2-40B4-BE49-F238E27FC236}">
                    <a16:creationId xmlns:a16="http://schemas.microsoft.com/office/drawing/2014/main" id="{D4AC9D7F-A485-4DFE-81C3-0D88E10D8CA5}"/>
                  </a:ext>
                </a:extLst>
              </p:cNvPr>
              <p:cNvSpPr/>
              <p:nvPr/>
            </p:nvSpPr>
            <p:spPr>
              <a:xfrm>
                <a:off x="938458" y="2136979"/>
                <a:ext cx="166789" cy="76742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2411" extrusionOk="0">
                    <a:moveTo>
                      <a:pt x="2620" y="1"/>
                    </a:moveTo>
                    <a:cubicBezTo>
                      <a:pt x="2001" y="1"/>
                      <a:pt x="1370" y="227"/>
                      <a:pt x="894" y="643"/>
                    </a:cubicBezTo>
                    <a:cubicBezTo>
                      <a:pt x="417" y="1036"/>
                      <a:pt x="108" y="1608"/>
                      <a:pt x="13" y="2227"/>
                    </a:cubicBezTo>
                    <a:cubicBezTo>
                      <a:pt x="1" y="2322"/>
                      <a:pt x="60" y="2406"/>
                      <a:pt x="156" y="2406"/>
                    </a:cubicBezTo>
                    <a:lnTo>
                      <a:pt x="179" y="2406"/>
                    </a:lnTo>
                    <a:cubicBezTo>
                      <a:pt x="251" y="2406"/>
                      <a:pt x="334" y="2346"/>
                      <a:pt x="346" y="2275"/>
                    </a:cubicBezTo>
                    <a:cubicBezTo>
                      <a:pt x="429" y="1739"/>
                      <a:pt x="703" y="1251"/>
                      <a:pt x="1120" y="894"/>
                    </a:cubicBezTo>
                    <a:cubicBezTo>
                      <a:pt x="1537" y="536"/>
                      <a:pt x="2072" y="322"/>
                      <a:pt x="2620" y="322"/>
                    </a:cubicBezTo>
                    <a:cubicBezTo>
                      <a:pt x="3168" y="322"/>
                      <a:pt x="3704" y="524"/>
                      <a:pt x="4120" y="894"/>
                    </a:cubicBezTo>
                    <a:cubicBezTo>
                      <a:pt x="4537" y="1251"/>
                      <a:pt x="4811" y="1739"/>
                      <a:pt x="4894" y="2275"/>
                    </a:cubicBezTo>
                    <a:cubicBezTo>
                      <a:pt x="4904" y="2356"/>
                      <a:pt x="4975" y="2411"/>
                      <a:pt x="5040" y="2411"/>
                    </a:cubicBezTo>
                    <a:cubicBezTo>
                      <a:pt x="5051" y="2411"/>
                      <a:pt x="5062" y="2409"/>
                      <a:pt x="5073" y="2406"/>
                    </a:cubicBezTo>
                    <a:cubicBezTo>
                      <a:pt x="5180" y="2394"/>
                      <a:pt x="5240" y="2322"/>
                      <a:pt x="5228" y="2227"/>
                    </a:cubicBezTo>
                    <a:cubicBezTo>
                      <a:pt x="5132" y="1620"/>
                      <a:pt x="4823" y="1060"/>
                      <a:pt x="4347" y="643"/>
                    </a:cubicBezTo>
                    <a:cubicBezTo>
                      <a:pt x="3870" y="227"/>
                      <a:pt x="3263" y="1"/>
                      <a:pt x="262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3138;p77">
                <a:extLst>
                  <a:ext uri="{FF2B5EF4-FFF2-40B4-BE49-F238E27FC236}">
                    <a16:creationId xmlns:a16="http://schemas.microsoft.com/office/drawing/2014/main" id="{11EE2DF5-3409-4013-A8AF-B6E3398DBCC6}"/>
                  </a:ext>
                </a:extLst>
              </p:cNvPr>
              <p:cNvSpPr/>
              <p:nvPr/>
            </p:nvSpPr>
            <p:spPr>
              <a:xfrm>
                <a:off x="938840" y="2227377"/>
                <a:ext cx="166407" cy="76774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2412" extrusionOk="0">
                    <a:moveTo>
                      <a:pt x="193" y="1"/>
                    </a:moveTo>
                    <a:cubicBezTo>
                      <a:pt x="181" y="1"/>
                      <a:pt x="168" y="3"/>
                      <a:pt x="155" y="6"/>
                    </a:cubicBezTo>
                    <a:cubicBezTo>
                      <a:pt x="60" y="18"/>
                      <a:pt x="1" y="101"/>
                      <a:pt x="24" y="197"/>
                    </a:cubicBezTo>
                    <a:cubicBezTo>
                      <a:pt x="108" y="804"/>
                      <a:pt x="417" y="1375"/>
                      <a:pt x="894" y="1768"/>
                    </a:cubicBezTo>
                    <a:cubicBezTo>
                      <a:pt x="1370" y="2185"/>
                      <a:pt x="1989" y="2411"/>
                      <a:pt x="2608" y="2411"/>
                    </a:cubicBezTo>
                    <a:cubicBezTo>
                      <a:pt x="3239" y="2411"/>
                      <a:pt x="3858" y="2185"/>
                      <a:pt x="4335" y="1768"/>
                    </a:cubicBezTo>
                    <a:cubicBezTo>
                      <a:pt x="4811" y="1375"/>
                      <a:pt x="5120" y="804"/>
                      <a:pt x="5216" y="185"/>
                    </a:cubicBezTo>
                    <a:cubicBezTo>
                      <a:pt x="5228" y="101"/>
                      <a:pt x="5168" y="18"/>
                      <a:pt x="5085" y="6"/>
                    </a:cubicBezTo>
                    <a:cubicBezTo>
                      <a:pt x="5070" y="3"/>
                      <a:pt x="5056" y="1"/>
                      <a:pt x="5043" y="1"/>
                    </a:cubicBezTo>
                    <a:cubicBezTo>
                      <a:pt x="4966" y="1"/>
                      <a:pt x="4906" y="56"/>
                      <a:pt x="4906" y="137"/>
                    </a:cubicBezTo>
                    <a:cubicBezTo>
                      <a:pt x="4811" y="673"/>
                      <a:pt x="4549" y="1161"/>
                      <a:pt x="4132" y="1518"/>
                    </a:cubicBezTo>
                    <a:cubicBezTo>
                      <a:pt x="3715" y="1875"/>
                      <a:pt x="3180" y="2090"/>
                      <a:pt x="2620" y="2090"/>
                    </a:cubicBezTo>
                    <a:cubicBezTo>
                      <a:pt x="2072" y="2090"/>
                      <a:pt x="1537" y="1887"/>
                      <a:pt x="1120" y="1518"/>
                    </a:cubicBezTo>
                    <a:cubicBezTo>
                      <a:pt x="703" y="1161"/>
                      <a:pt x="441" y="673"/>
                      <a:pt x="346" y="137"/>
                    </a:cubicBezTo>
                    <a:cubicBezTo>
                      <a:pt x="336" y="56"/>
                      <a:pt x="265" y="1"/>
                      <a:pt x="19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3139;p77">
                <a:extLst>
                  <a:ext uri="{FF2B5EF4-FFF2-40B4-BE49-F238E27FC236}">
                    <a16:creationId xmlns:a16="http://schemas.microsoft.com/office/drawing/2014/main" id="{1BFB18A6-AC2D-45F3-8DB4-C29F02E0A169}"/>
                  </a:ext>
                </a:extLst>
              </p:cNvPr>
              <p:cNvSpPr/>
              <p:nvPr/>
            </p:nvSpPr>
            <p:spPr>
              <a:xfrm>
                <a:off x="1007052" y="2185106"/>
                <a:ext cx="1900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04" extrusionOk="0">
                    <a:moveTo>
                      <a:pt x="453" y="1"/>
                    </a:moveTo>
                    <a:cubicBezTo>
                      <a:pt x="418" y="1"/>
                      <a:pt x="394" y="24"/>
                      <a:pt x="382" y="36"/>
                    </a:cubicBezTo>
                    <a:lnTo>
                      <a:pt x="60" y="334"/>
                    </a:lnTo>
                    <a:cubicBezTo>
                      <a:pt x="25" y="358"/>
                      <a:pt x="1" y="405"/>
                      <a:pt x="1" y="453"/>
                    </a:cubicBezTo>
                    <a:cubicBezTo>
                      <a:pt x="1" y="513"/>
                      <a:pt x="48" y="584"/>
                      <a:pt x="108" y="584"/>
                    </a:cubicBezTo>
                    <a:cubicBezTo>
                      <a:pt x="120" y="584"/>
                      <a:pt x="156" y="572"/>
                      <a:pt x="167" y="560"/>
                    </a:cubicBezTo>
                    <a:lnTo>
                      <a:pt x="275" y="417"/>
                    </a:lnTo>
                    <a:lnTo>
                      <a:pt x="275" y="2108"/>
                    </a:lnTo>
                    <a:cubicBezTo>
                      <a:pt x="275" y="2179"/>
                      <a:pt x="346" y="2203"/>
                      <a:pt x="441" y="2203"/>
                    </a:cubicBezTo>
                    <a:cubicBezTo>
                      <a:pt x="513" y="2203"/>
                      <a:pt x="596" y="2179"/>
                      <a:pt x="596" y="2108"/>
                    </a:cubicBezTo>
                    <a:lnTo>
                      <a:pt x="596" y="96"/>
                    </a:lnTo>
                    <a:cubicBezTo>
                      <a:pt x="584" y="48"/>
                      <a:pt x="513" y="1"/>
                      <a:pt x="45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5" name="Google Shape;12849;p77">
              <a:extLst>
                <a:ext uri="{FF2B5EF4-FFF2-40B4-BE49-F238E27FC236}">
                  <a16:creationId xmlns:a16="http://schemas.microsoft.com/office/drawing/2014/main" id="{A90B3F69-420E-4894-9728-8553EDD6496E}"/>
                </a:ext>
              </a:extLst>
            </p:cNvPr>
            <p:cNvGrpSpPr/>
            <p:nvPr/>
          </p:nvGrpSpPr>
          <p:grpSpPr>
            <a:xfrm>
              <a:off x="2726177" y="3512252"/>
              <a:ext cx="347934" cy="310024"/>
              <a:chOff x="1327676" y="2910480"/>
              <a:chExt cx="347934" cy="310024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106" name="Google Shape;12850;p77">
                <a:extLst>
                  <a:ext uri="{FF2B5EF4-FFF2-40B4-BE49-F238E27FC236}">
                    <a16:creationId xmlns:a16="http://schemas.microsoft.com/office/drawing/2014/main" id="{155E8FF7-DD2D-409E-849B-959158454B84}"/>
                  </a:ext>
                </a:extLst>
              </p:cNvPr>
              <p:cNvSpPr/>
              <p:nvPr/>
            </p:nvSpPr>
            <p:spPr>
              <a:xfrm>
                <a:off x="1367081" y="3067370"/>
                <a:ext cx="43257" cy="15565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489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cubicBezTo>
                      <a:pt x="346" y="322"/>
                      <a:pt x="870" y="358"/>
                      <a:pt x="1120" y="477"/>
                    </a:cubicBezTo>
                    <a:cubicBezTo>
                      <a:pt x="1144" y="488"/>
                      <a:pt x="1168" y="488"/>
                      <a:pt x="1191" y="488"/>
                    </a:cubicBezTo>
                    <a:cubicBezTo>
                      <a:pt x="1251" y="488"/>
                      <a:pt x="1310" y="465"/>
                      <a:pt x="1346" y="405"/>
                    </a:cubicBezTo>
                    <a:cubicBezTo>
                      <a:pt x="1358" y="322"/>
                      <a:pt x="1334" y="238"/>
                      <a:pt x="1251" y="191"/>
                    </a:cubicBezTo>
                    <a:cubicBezTo>
                      <a:pt x="882" y="12"/>
                      <a:pt x="19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12851;p77">
                <a:extLst>
                  <a:ext uri="{FF2B5EF4-FFF2-40B4-BE49-F238E27FC236}">
                    <a16:creationId xmlns:a16="http://schemas.microsoft.com/office/drawing/2014/main" id="{AA69FEFC-8407-4EC9-B9F2-6104E1A739DF}"/>
                  </a:ext>
                </a:extLst>
              </p:cNvPr>
              <p:cNvSpPr/>
              <p:nvPr/>
            </p:nvSpPr>
            <p:spPr>
              <a:xfrm>
                <a:off x="1350402" y="3170436"/>
                <a:ext cx="10663" cy="4854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25" extrusionOk="0">
                    <a:moveTo>
                      <a:pt x="168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358"/>
                    </a:lnTo>
                    <a:cubicBezTo>
                      <a:pt x="1" y="1453"/>
                      <a:pt x="84" y="1525"/>
                      <a:pt x="168" y="1525"/>
                    </a:cubicBezTo>
                    <a:cubicBezTo>
                      <a:pt x="263" y="1525"/>
                      <a:pt x="334" y="1453"/>
                      <a:pt x="334" y="1358"/>
                    </a:cubicBezTo>
                    <a:lnTo>
                      <a:pt x="334" y="168"/>
                    </a:lnTo>
                    <a:cubicBezTo>
                      <a:pt x="334" y="84"/>
                      <a:pt x="263" y="1"/>
                      <a:pt x="16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12852;p77">
                <a:extLst>
                  <a:ext uri="{FF2B5EF4-FFF2-40B4-BE49-F238E27FC236}">
                    <a16:creationId xmlns:a16="http://schemas.microsoft.com/office/drawing/2014/main" id="{F5E41C3A-9B3F-472A-95D6-E65EBF4E65B1}"/>
                  </a:ext>
                </a:extLst>
              </p:cNvPr>
              <p:cNvSpPr/>
              <p:nvPr/>
            </p:nvSpPr>
            <p:spPr>
              <a:xfrm>
                <a:off x="1327676" y="3040187"/>
                <a:ext cx="201643" cy="180317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665" extrusionOk="0">
                    <a:moveTo>
                      <a:pt x="5894" y="628"/>
                    </a:moveTo>
                    <a:lnTo>
                      <a:pt x="5954" y="866"/>
                    </a:lnTo>
                    <a:cubicBezTo>
                      <a:pt x="5977" y="926"/>
                      <a:pt x="5966" y="997"/>
                      <a:pt x="5918" y="1045"/>
                    </a:cubicBezTo>
                    <a:lnTo>
                      <a:pt x="5823" y="1140"/>
                    </a:lnTo>
                    <a:lnTo>
                      <a:pt x="5596" y="914"/>
                    </a:lnTo>
                    <a:lnTo>
                      <a:pt x="5894" y="628"/>
                    </a:lnTo>
                    <a:close/>
                    <a:moveTo>
                      <a:pt x="2941" y="307"/>
                    </a:moveTo>
                    <a:lnTo>
                      <a:pt x="2941" y="961"/>
                    </a:lnTo>
                    <a:cubicBezTo>
                      <a:pt x="2941" y="1057"/>
                      <a:pt x="2906" y="1164"/>
                      <a:pt x="2870" y="1271"/>
                    </a:cubicBezTo>
                    <a:lnTo>
                      <a:pt x="2787" y="1438"/>
                    </a:lnTo>
                    <a:cubicBezTo>
                      <a:pt x="2775" y="1450"/>
                      <a:pt x="2775" y="1473"/>
                      <a:pt x="2775" y="1509"/>
                    </a:cubicBezTo>
                    <a:lnTo>
                      <a:pt x="2775" y="1854"/>
                    </a:lnTo>
                    <a:cubicBezTo>
                      <a:pt x="2775" y="2104"/>
                      <a:pt x="2667" y="2331"/>
                      <a:pt x="2513" y="2485"/>
                    </a:cubicBezTo>
                    <a:cubicBezTo>
                      <a:pt x="2363" y="2635"/>
                      <a:pt x="2165" y="2727"/>
                      <a:pt x="1954" y="2727"/>
                    </a:cubicBezTo>
                    <a:cubicBezTo>
                      <a:pt x="1930" y="2727"/>
                      <a:pt x="1906" y="2726"/>
                      <a:pt x="1882" y="2724"/>
                    </a:cubicBezTo>
                    <a:cubicBezTo>
                      <a:pt x="1417" y="2712"/>
                      <a:pt x="1048" y="2307"/>
                      <a:pt x="1048" y="1819"/>
                    </a:cubicBezTo>
                    <a:lnTo>
                      <a:pt x="1048" y="1521"/>
                    </a:lnTo>
                    <a:cubicBezTo>
                      <a:pt x="1048" y="1497"/>
                      <a:pt x="1048" y="1473"/>
                      <a:pt x="1036" y="1450"/>
                    </a:cubicBezTo>
                    <a:lnTo>
                      <a:pt x="929" y="1259"/>
                    </a:lnTo>
                    <a:cubicBezTo>
                      <a:pt x="905" y="1176"/>
                      <a:pt x="870" y="1104"/>
                      <a:pt x="870" y="1021"/>
                    </a:cubicBezTo>
                    <a:lnTo>
                      <a:pt x="870" y="997"/>
                    </a:lnTo>
                    <a:cubicBezTo>
                      <a:pt x="870" y="616"/>
                      <a:pt x="1179" y="307"/>
                      <a:pt x="1572" y="307"/>
                    </a:cubicBezTo>
                    <a:close/>
                    <a:moveTo>
                      <a:pt x="2275" y="2986"/>
                    </a:moveTo>
                    <a:cubicBezTo>
                      <a:pt x="2286" y="3045"/>
                      <a:pt x="2298" y="3081"/>
                      <a:pt x="2310" y="3117"/>
                    </a:cubicBezTo>
                    <a:lnTo>
                      <a:pt x="2167" y="3259"/>
                    </a:lnTo>
                    <a:cubicBezTo>
                      <a:pt x="2102" y="3325"/>
                      <a:pt x="2013" y="3358"/>
                      <a:pt x="1923" y="3358"/>
                    </a:cubicBezTo>
                    <a:cubicBezTo>
                      <a:pt x="1834" y="3358"/>
                      <a:pt x="1745" y="3325"/>
                      <a:pt x="1679" y="3259"/>
                    </a:cubicBezTo>
                    <a:lnTo>
                      <a:pt x="1536" y="3128"/>
                    </a:lnTo>
                    <a:cubicBezTo>
                      <a:pt x="1560" y="3081"/>
                      <a:pt x="1572" y="3045"/>
                      <a:pt x="1572" y="2986"/>
                    </a:cubicBezTo>
                    <a:cubicBezTo>
                      <a:pt x="1679" y="3009"/>
                      <a:pt x="1775" y="3045"/>
                      <a:pt x="1882" y="3045"/>
                    </a:cubicBezTo>
                    <a:lnTo>
                      <a:pt x="1917" y="3045"/>
                    </a:lnTo>
                    <a:cubicBezTo>
                      <a:pt x="2036" y="3045"/>
                      <a:pt x="2167" y="3021"/>
                      <a:pt x="2275" y="2986"/>
                    </a:cubicBezTo>
                    <a:close/>
                    <a:moveTo>
                      <a:pt x="6162" y="0"/>
                    </a:moveTo>
                    <a:cubicBezTo>
                      <a:pt x="6120" y="0"/>
                      <a:pt x="6079" y="15"/>
                      <a:pt x="6049" y="45"/>
                    </a:cubicBezTo>
                    <a:lnTo>
                      <a:pt x="2906" y="3021"/>
                    </a:lnTo>
                    <a:cubicBezTo>
                      <a:pt x="2882" y="3057"/>
                      <a:pt x="2834" y="3069"/>
                      <a:pt x="2787" y="3069"/>
                    </a:cubicBezTo>
                    <a:lnTo>
                      <a:pt x="2763" y="3069"/>
                    </a:lnTo>
                    <a:cubicBezTo>
                      <a:pt x="2656" y="3069"/>
                      <a:pt x="2584" y="2997"/>
                      <a:pt x="2584" y="2890"/>
                    </a:cubicBezTo>
                    <a:lnTo>
                      <a:pt x="2584" y="2843"/>
                    </a:lnTo>
                    <a:cubicBezTo>
                      <a:pt x="2644" y="2819"/>
                      <a:pt x="2679" y="2771"/>
                      <a:pt x="2727" y="2724"/>
                    </a:cubicBezTo>
                    <a:cubicBezTo>
                      <a:pt x="2965" y="2497"/>
                      <a:pt x="3084" y="2200"/>
                      <a:pt x="3084" y="1878"/>
                    </a:cubicBezTo>
                    <a:lnTo>
                      <a:pt x="3084" y="1581"/>
                    </a:lnTo>
                    <a:lnTo>
                      <a:pt x="3144" y="1450"/>
                    </a:lnTo>
                    <a:cubicBezTo>
                      <a:pt x="3215" y="1307"/>
                      <a:pt x="3251" y="1152"/>
                      <a:pt x="3251" y="997"/>
                    </a:cubicBezTo>
                    <a:lnTo>
                      <a:pt x="3251" y="176"/>
                    </a:lnTo>
                    <a:cubicBezTo>
                      <a:pt x="3251" y="92"/>
                      <a:pt x="3179" y="21"/>
                      <a:pt x="3084" y="21"/>
                    </a:cubicBezTo>
                    <a:lnTo>
                      <a:pt x="1548" y="21"/>
                    </a:lnTo>
                    <a:cubicBezTo>
                      <a:pt x="1001" y="21"/>
                      <a:pt x="536" y="461"/>
                      <a:pt x="536" y="1033"/>
                    </a:cubicBezTo>
                    <a:lnTo>
                      <a:pt x="536" y="1045"/>
                    </a:lnTo>
                    <a:cubicBezTo>
                      <a:pt x="536" y="1176"/>
                      <a:pt x="572" y="1295"/>
                      <a:pt x="632" y="1414"/>
                    </a:cubicBezTo>
                    <a:lnTo>
                      <a:pt x="703" y="1581"/>
                    </a:lnTo>
                    <a:lnTo>
                      <a:pt x="703" y="1831"/>
                    </a:lnTo>
                    <a:cubicBezTo>
                      <a:pt x="703" y="2247"/>
                      <a:pt x="917" y="2616"/>
                      <a:pt x="1215" y="2843"/>
                    </a:cubicBezTo>
                    <a:lnTo>
                      <a:pt x="1215" y="2997"/>
                    </a:lnTo>
                    <a:cubicBezTo>
                      <a:pt x="1215" y="3069"/>
                      <a:pt x="1155" y="3140"/>
                      <a:pt x="1072" y="3176"/>
                    </a:cubicBezTo>
                    <a:lnTo>
                      <a:pt x="501" y="3343"/>
                    </a:lnTo>
                    <a:cubicBezTo>
                      <a:pt x="215" y="3414"/>
                      <a:pt x="0" y="3676"/>
                      <a:pt x="0" y="3974"/>
                    </a:cubicBezTo>
                    <a:lnTo>
                      <a:pt x="0" y="5462"/>
                    </a:lnTo>
                    <a:cubicBezTo>
                      <a:pt x="0" y="5557"/>
                      <a:pt x="84" y="5629"/>
                      <a:pt x="167" y="5629"/>
                    </a:cubicBezTo>
                    <a:cubicBezTo>
                      <a:pt x="262" y="5629"/>
                      <a:pt x="334" y="5557"/>
                      <a:pt x="334" y="5462"/>
                    </a:cubicBezTo>
                    <a:lnTo>
                      <a:pt x="334" y="3974"/>
                    </a:lnTo>
                    <a:cubicBezTo>
                      <a:pt x="334" y="3831"/>
                      <a:pt x="441" y="3676"/>
                      <a:pt x="584" y="3640"/>
                    </a:cubicBezTo>
                    <a:lnTo>
                      <a:pt x="1167" y="3474"/>
                    </a:lnTo>
                    <a:cubicBezTo>
                      <a:pt x="1215" y="3450"/>
                      <a:pt x="1251" y="3438"/>
                      <a:pt x="1298" y="3414"/>
                    </a:cubicBezTo>
                    <a:lnTo>
                      <a:pt x="1405" y="3521"/>
                    </a:lnTo>
                    <a:cubicBezTo>
                      <a:pt x="1536" y="3652"/>
                      <a:pt x="1703" y="3712"/>
                      <a:pt x="1882" y="3712"/>
                    </a:cubicBezTo>
                    <a:cubicBezTo>
                      <a:pt x="2060" y="3712"/>
                      <a:pt x="2227" y="3652"/>
                      <a:pt x="2358" y="3521"/>
                    </a:cubicBezTo>
                    <a:lnTo>
                      <a:pt x="2501" y="3367"/>
                    </a:lnTo>
                    <a:cubicBezTo>
                      <a:pt x="2584" y="3402"/>
                      <a:pt x="2656" y="3426"/>
                      <a:pt x="2727" y="3426"/>
                    </a:cubicBezTo>
                    <a:lnTo>
                      <a:pt x="2763" y="3426"/>
                    </a:lnTo>
                    <a:cubicBezTo>
                      <a:pt x="2894" y="3426"/>
                      <a:pt x="3013" y="3378"/>
                      <a:pt x="3096" y="3295"/>
                    </a:cubicBezTo>
                    <a:lnTo>
                      <a:pt x="5334" y="1176"/>
                    </a:lnTo>
                    <a:lnTo>
                      <a:pt x="5561" y="1402"/>
                    </a:lnTo>
                    <a:lnTo>
                      <a:pt x="2965" y="3986"/>
                    </a:lnTo>
                    <a:cubicBezTo>
                      <a:pt x="2798" y="4152"/>
                      <a:pt x="2715" y="4367"/>
                      <a:pt x="2715" y="4581"/>
                    </a:cubicBezTo>
                    <a:lnTo>
                      <a:pt x="2715" y="5498"/>
                    </a:lnTo>
                    <a:cubicBezTo>
                      <a:pt x="2715" y="5581"/>
                      <a:pt x="2787" y="5664"/>
                      <a:pt x="2882" y="5664"/>
                    </a:cubicBezTo>
                    <a:cubicBezTo>
                      <a:pt x="2965" y="5664"/>
                      <a:pt x="3037" y="5581"/>
                      <a:pt x="3037" y="5498"/>
                    </a:cubicBezTo>
                    <a:lnTo>
                      <a:pt x="3037" y="4581"/>
                    </a:lnTo>
                    <a:cubicBezTo>
                      <a:pt x="3037" y="4450"/>
                      <a:pt x="3096" y="4319"/>
                      <a:pt x="3191" y="4212"/>
                    </a:cubicBezTo>
                    <a:lnTo>
                      <a:pt x="6096" y="1307"/>
                    </a:lnTo>
                    <a:cubicBezTo>
                      <a:pt x="6216" y="1200"/>
                      <a:pt x="6275" y="997"/>
                      <a:pt x="6227" y="831"/>
                    </a:cubicBezTo>
                    <a:lnTo>
                      <a:pt x="6168" y="378"/>
                    </a:lnTo>
                    <a:lnTo>
                      <a:pt x="6275" y="271"/>
                    </a:lnTo>
                    <a:cubicBezTo>
                      <a:pt x="6335" y="211"/>
                      <a:pt x="6335" y="104"/>
                      <a:pt x="6275" y="45"/>
                    </a:cubicBezTo>
                    <a:cubicBezTo>
                      <a:pt x="6245" y="15"/>
                      <a:pt x="6204" y="0"/>
                      <a:pt x="616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2853;p77">
                <a:extLst>
                  <a:ext uri="{FF2B5EF4-FFF2-40B4-BE49-F238E27FC236}">
                    <a16:creationId xmlns:a16="http://schemas.microsoft.com/office/drawing/2014/main" id="{06723010-FAA1-4726-AE47-3D67242F035A}"/>
                  </a:ext>
                </a:extLst>
              </p:cNvPr>
              <p:cNvSpPr/>
              <p:nvPr/>
            </p:nvSpPr>
            <p:spPr>
              <a:xfrm>
                <a:off x="1470179" y="2910480"/>
                <a:ext cx="205431" cy="173601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5454" extrusionOk="0">
                    <a:moveTo>
                      <a:pt x="500" y="0"/>
                    </a:moveTo>
                    <a:cubicBezTo>
                      <a:pt x="215" y="0"/>
                      <a:pt x="0" y="226"/>
                      <a:pt x="0" y="512"/>
                    </a:cubicBezTo>
                    <a:lnTo>
                      <a:pt x="0" y="4822"/>
                    </a:lnTo>
                    <a:cubicBezTo>
                      <a:pt x="0" y="4917"/>
                      <a:pt x="72" y="4989"/>
                      <a:pt x="155" y="4989"/>
                    </a:cubicBezTo>
                    <a:cubicBezTo>
                      <a:pt x="250" y="4989"/>
                      <a:pt x="322" y="4917"/>
                      <a:pt x="322" y="4822"/>
                    </a:cubicBezTo>
                    <a:lnTo>
                      <a:pt x="322" y="512"/>
                    </a:lnTo>
                    <a:cubicBezTo>
                      <a:pt x="322" y="405"/>
                      <a:pt x="393" y="322"/>
                      <a:pt x="500" y="322"/>
                    </a:cubicBezTo>
                    <a:lnTo>
                      <a:pt x="5953" y="322"/>
                    </a:lnTo>
                    <a:cubicBezTo>
                      <a:pt x="6049" y="322"/>
                      <a:pt x="6132" y="405"/>
                      <a:pt x="6132" y="512"/>
                    </a:cubicBezTo>
                    <a:lnTo>
                      <a:pt x="6132" y="4941"/>
                    </a:lnTo>
                    <a:cubicBezTo>
                      <a:pt x="6132" y="5048"/>
                      <a:pt x="6049" y="5120"/>
                      <a:pt x="5953" y="5120"/>
                    </a:cubicBezTo>
                    <a:lnTo>
                      <a:pt x="2298" y="5120"/>
                    </a:lnTo>
                    <a:cubicBezTo>
                      <a:pt x="2215" y="5120"/>
                      <a:pt x="2131" y="5191"/>
                      <a:pt x="2131" y="5287"/>
                    </a:cubicBezTo>
                    <a:cubicBezTo>
                      <a:pt x="2131" y="5370"/>
                      <a:pt x="2215" y="5453"/>
                      <a:pt x="2298" y="5453"/>
                    </a:cubicBezTo>
                    <a:lnTo>
                      <a:pt x="5953" y="5453"/>
                    </a:lnTo>
                    <a:cubicBezTo>
                      <a:pt x="6227" y="5453"/>
                      <a:pt x="6453" y="5227"/>
                      <a:pt x="6453" y="4941"/>
                    </a:cubicBezTo>
                    <a:lnTo>
                      <a:pt x="6453" y="512"/>
                    </a:lnTo>
                    <a:cubicBezTo>
                      <a:pt x="6453" y="226"/>
                      <a:pt x="6215" y="0"/>
                      <a:pt x="5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2854;p77">
                <a:extLst>
                  <a:ext uri="{FF2B5EF4-FFF2-40B4-BE49-F238E27FC236}">
                    <a16:creationId xmlns:a16="http://schemas.microsoft.com/office/drawing/2014/main" id="{981B1892-CBFE-4AA0-B927-859C18BFA1F9}"/>
                  </a:ext>
                </a:extLst>
              </p:cNvPr>
              <p:cNvSpPr/>
              <p:nvPr/>
            </p:nvSpPr>
            <p:spPr>
              <a:xfrm>
                <a:off x="1497075" y="2942692"/>
                <a:ext cx="152370" cy="96668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3037" extrusionOk="0">
                    <a:moveTo>
                      <a:pt x="3751" y="0"/>
                    </a:moveTo>
                    <a:cubicBezTo>
                      <a:pt x="3656" y="0"/>
                      <a:pt x="3584" y="72"/>
                      <a:pt x="3584" y="167"/>
                    </a:cubicBezTo>
                    <a:cubicBezTo>
                      <a:pt x="3584" y="250"/>
                      <a:pt x="3656" y="334"/>
                      <a:pt x="3751" y="334"/>
                    </a:cubicBezTo>
                    <a:lnTo>
                      <a:pt x="4215" y="334"/>
                    </a:lnTo>
                    <a:lnTo>
                      <a:pt x="2465" y="2072"/>
                    </a:lnTo>
                    <a:lnTo>
                      <a:pt x="1727" y="1322"/>
                    </a:lnTo>
                    <a:cubicBezTo>
                      <a:pt x="1697" y="1292"/>
                      <a:pt x="1656" y="1277"/>
                      <a:pt x="1614" y="1277"/>
                    </a:cubicBezTo>
                    <a:cubicBezTo>
                      <a:pt x="1572" y="1277"/>
                      <a:pt x="1531" y="1292"/>
                      <a:pt x="1501" y="1322"/>
                    </a:cubicBezTo>
                    <a:lnTo>
                      <a:pt x="60" y="2774"/>
                    </a:lnTo>
                    <a:cubicBezTo>
                      <a:pt x="1" y="2834"/>
                      <a:pt x="1" y="2929"/>
                      <a:pt x="60" y="2989"/>
                    </a:cubicBezTo>
                    <a:cubicBezTo>
                      <a:pt x="84" y="3024"/>
                      <a:pt x="132" y="3036"/>
                      <a:pt x="179" y="3036"/>
                    </a:cubicBezTo>
                    <a:cubicBezTo>
                      <a:pt x="227" y="3036"/>
                      <a:pt x="251" y="3024"/>
                      <a:pt x="298" y="2989"/>
                    </a:cubicBezTo>
                    <a:lnTo>
                      <a:pt x="1632" y="1655"/>
                    </a:lnTo>
                    <a:lnTo>
                      <a:pt x="2382" y="2393"/>
                    </a:lnTo>
                    <a:cubicBezTo>
                      <a:pt x="2412" y="2423"/>
                      <a:pt x="2453" y="2438"/>
                      <a:pt x="2495" y="2438"/>
                    </a:cubicBezTo>
                    <a:cubicBezTo>
                      <a:pt x="2537" y="2438"/>
                      <a:pt x="2578" y="2423"/>
                      <a:pt x="2608" y="2393"/>
                    </a:cubicBezTo>
                    <a:lnTo>
                      <a:pt x="4465" y="536"/>
                    </a:lnTo>
                    <a:lnTo>
                      <a:pt x="4465" y="1000"/>
                    </a:lnTo>
                    <a:cubicBezTo>
                      <a:pt x="4465" y="1084"/>
                      <a:pt x="4537" y="1167"/>
                      <a:pt x="4632" y="1167"/>
                    </a:cubicBezTo>
                    <a:cubicBezTo>
                      <a:pt x="4715" y="1167"/>
                      <a:pt x="4787" y="1084"/>
                      <a:pt x="4787" y="1000"/>
                    </a:cubicBezTo>
                    <a:lnTo>
                      <a:pt x="4787" y="155"/>
                    </a:lnTo>
                    <a:cubicBezTo>
                      <a:pt x="4751" y="72"/>
                      <a:pt x="4692" y="0"/>
                      <a:pt x="459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1" name="Google Shape;10750;p73">
              <a:extLst>
                <a:ext uri="{FF2B5EF4-FFF2-40B4-BE49-F238E27FC236}">
                  <a16:creationId xmlns:a16="http://schemas.microsoft.com/office/drawing/2014/main" id="{D5B7C791-9E22-435A-8D5A-5A1E4309A15D}"/>
                </a:ext>
              </a:extLst>
            </p:cNvPr>
            <p:cNvGrpSpPr/>
            <p:nvPr/>
          </p:nvGrpSpPr>
          <p:grpSpPr>
            <a:xfrm>
              <a:off x="5880535" y="2104193"/>
              <a:ext cx="336512" cy="335048"/>
              <a:chOff x="3996113" y="4291176"/>
              <a:chExt cx="336512" cy="335048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112" name="Google Shape;10751;p73">
                <a:extLst>
                  <a:ext uri="{FF2B5EF4-FFF2-40B4-BE49-F238E27FC236}">
                    <a16:creationId xmlns:a16="http://schemas.microsoft.com/office/drawing/2014/main" id="{AF32B4C4-0F1D-4BE3-B31E-DEC321F433E5}"/>
                  </a:ext>
                </a:extLst>
              </p:cNvPr>
              <p:cNvSpPr/>
              <p:nvPr/>
            </p:nvSpPr>
            <p:spPr>
              <a:xfrm>
                <a:off x="4082143" y="4323386"/>
                <a:ext cx="111810" cy="219833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907" extrusionOk="0">
                    <a:moveTo>
                      <a:pt x="1751" y="322"/>
                    </a:moveTo>
                    <a:cubicBezTo>
                      <a:pt x="1846" y="322"/>
                      <a:pt x="1929" y="394"/>
                      <a:pt x="1929" y="501"/>
                    </a:cubicBezTo>
                    <a:lnTo>
                      <a:pt x="1929" y="942"/>
                    </a:lnTo>
                    <a:cubicBezTo>
                      <a:pt x="1929" y="1037"/>
                      <a:pt x="2001" y="1096"/>
                      <a:pt x="2084" y="1096"/>
                    </a:cubicBezTo>
                    <a:cubicBezTo>
                      <a:pt x="2691" y="1108"/>
                      <a:pt x="3179" y="1596"/>
                      <a:pt x="3179" y="2204"/>
                    </a:cubicBezTo>
                    <a:lnTo>
                      <a:pt x="3179" y="2525"/>
                    </a:lnTo>
                    <a:cubicBezTo>
                      <a:pt x="3179" y="2608"/>
                      <a:pt x="3108" y="2704"/>
                      <a:pt x="3001" y="2704"/>
                    </a:cubicBezTo>
                    <a:cubicBezTo>
                      <a:pt x="2917" y="2704"/>
                      <a:pt x="2822" y="2620"/>
                      <a:pt x="2822" y="2525"/>
                    </a:cubicBezTo>
                    <a:lnTo>
                      <a:pt x="2822" y="2204"/>
                    </a:lnTo>
                    <a:cubicBezTo>
                      <a:pt x="2834" y="1787"/>
                      <a:pt x="2501" y="1454"/>
                      <a:pt x="2060" y="1454"/>
                    </a:cubicBezTo>
                    <a:lnTo>
                      <a:pt x="1608" y="1454"/>
                    </a:lnTo>
                    <a:cubicBezTo>
                      <a:pt x="1096" y="1454"/>
                      <a:pt x="679" y="1870"/>
                      <a:pt x="679" y="2370"/>
                    </a:cubicBezTo>
                    <a:cubicBezTo>
                      <a:pt x="679" y="2882"/>
                      <a:pt x="1096" y="3299"/>
                      <a:pt x="1608" y="3299"/>
                    </a:cubicBezTo>
                    <a:lnTo>
                      <a:pt x="1917" y="3299"/>
                    </a:lnTo>
                    <a:cubicBezTo>
                      <a:pt x="2620" y="3299"/>
                      <a:pt x="3191" y="3859"/>
                      <a:pt x="3191" y="4573"/>
                    </a:cubicBezTo>
                    <a:cubicBezTo>
                      <a:pt x="3191" y="5216"/>
                      <a:pt x="2715" y="5764"/>
                      <a:pt x="2084" y="5835"/>
                    </a:cubicBezTo>
                    <a:cubicBezTo>
                      <a:pt x="2001" y="5859"/>
                      <a:pt x="1941" y="5918"/>
                      <a:pt x="1941" y="5990"/>
                    </a:cubicBezTo>
                    <a:lnTo>
                      <a:pt x="1941" y="6454"/>
                    </a:lnTo>
                    <a:cubicBezTo>
                      <a:pt x="1941" y="6538"/>
                      <a:pt x="1870" y="6633"/>
                      <a:pt x="1762" y="6633"/>
                    </a:cubicBezTo>
                    <a:cubicBezTo>
                      <a:pt x="1667" y="6633"/>
                      <a:pt x="1584" y="6549"/>
                      <a:pt x="1584" y="6454"/>
                    </a:cubicBezTo>
                    <a:lnTo>
                      <a:pt x="1584" y="6002"/>
                    </a:lnTo>
                    <a:cubicBezTo>
                      <a:pt x="1584" y="5918"/>
                      <a:pt x="1512" y="5859"/>
                      <a:pt x="1441" y="5859"/>
                    </a:cubicBezTo>
                    <a:cubicBezTo>
                      <a:pt x="834" y="5835"/>
                      <a:pt x="334" y="5347"/>
                      <a:pt x="334" y="4740"/>
                    </a:cubicBezTo>
                    <a:cubicBezTo>
                      <a:pt x="334" y="4644"/>
                      <a:pt x="417" y="4561"/>
                      <a:pt x="512" y="4561"/>
                    </a:cubicBezTo>
                    <a:cubicBezTo>
                      <a:pt x="608" y="4561"/>
                      <a:pt x="691" y="4633"/>
                      <a:pt x="691" y="4740"/>
                    </a:cubicBezTo>
                    <a:cubicBezTo>
                      <a:pt x="691" y="5156"/>
                      <a:pt x="1036" y="5502"/>
                      <a:pt x="1453" y="5502"/>
                    </a:cubicBezTo>
                    <a:lnTo>
                      <a:pt x="1929" y="5502"/>
                    </a:lnTo>
                    <a:cubicBezTo>
                      <a:pt x="2441" y="5502"/>
                      <a:pt x="2858" y="5085"/>
                      <a:pt x="2858" y="4573"/>
                    </a:cubicBezTo>
                    <a:cubicBezTo>
                      <a:pt x="2858" y="4073"/>
                      <a:pt x="2441" y="3656"/>
                      <a:pt x="1929" y="3656"/>
                    </a:cubicBezTo>
                    <a:lnTo>
                      <a:pt x="1608" y="3656"/>
                    </a:lnTo>
                    <a:cubicBezTo>
                      <a:pt x="905" y="3656"/>
                      <a:pt x="322" y="3085"/>
                      <a:pt x="322" y="2370"/>
                    </a:cubicBezTo>
                    <a:cubicBezTo>
                      <a:pt x="322" y="1727"/>
                      <a:pt x="798" y="1180"/>
                      <a:pt x="1441" y="1108"/>
                    </a:cubicBezTo>
                    <a:cubicBezTo>
                      <a:pt x="1512" y="1096"/>
                      <a:pt x="1572" y="1037"/>
                      <a:pt x="1572" y="953"/>
                    </a:cubicBezTo>
                    <a:lnTo>
                      <a:pt x="1572" y="501"/>
                    </a:lnTo>
                    <a:cubicBezTo>
                      <a:pt x="1572" y="406"/>
                      <a:pt x="1643" y="322"/>
                      <a:pt x="1751" y="322"/>
                    </a:cubicBezTo>
                    <a:close/>
                    <a:moveTo>
                      <a:pt x="1762" y="1"/>
                    </a:moveTo>
                    <a:cubicBezTo>
                      <a:pt x="1500" y="1"/>
                      <a:pt x="1274" y="227"/>
                      <a:pt x="1274" y="501"/>
                    </a:cubicBezTo>
                    <a:lnTo>
                      <a:pt x="1274" y="823"/>
                    </a:lnTo>
                    <a:cubicBezTo>
                      <a:pt x="548" y="977"/>
                      <a:pt x="24" y="1608"/>
                      <a:pt x="24" y="2370"/>
                    </a:cubicBezTo>
                    <a:cubicBezTo>
                      <a:pt x="24" y="3251"/>
                      <a:pt x="738" y="3954"/>
                      <a:pt x="1608" y="3954"/>
                    </a:cubicBezTo>
                    <a:lnTo>
                      <a:pt x="1917" y="3954"/>
                    </a:lnTo>
                    <a:cubicBezTo>
                      <a:pt x="2262" y="3954"/>
                      <a:pt x="2524" y="4216"/>
                      <a:pt x="2524" y="4561"/>
                    </a:cubicBezTo>
                    <a:cubicBezTo>
                      <a:pt x="2524" y="4906"/>
                      <a:pt x="2262" y="5168"/>
                      <a:pt x="1917" y="5168"/>
                    </a:cubicBezTo>
                    <a:lnTo>
                      <a:pt x="1441" y="5168"/>
                    </a:lnTo>
                    <a:cubicBezTo>
                      <a:pt x="1191" y="5168"/>
                      <a:pt x="977" y="4966"/>
                      <a:pt x="977" y="4704"/>
                    </a:cubicBezTo>
                    <a:cubicBezTo>
                      <a:pt x="977" y="4442"/>
                      <a:pt x="750" y="4216"/>
                      <a:pt x="488" y="4216"/>
                    </a:cubicBezTo>
                    <a:cubicBezTo>
                      <a:pt x="215" y="4216"/>
                      <a:pt x="0" y="4442"/>
                      <a:pt x="0" y="4704"/>
                    </a:cubicBezTo>
                    <a:cubicBezTo>
                      <a:pt x="0" y="5442"/>
                      <a:pt x="548" y="6037"/>
                      <a:pt x="1250" y="6121"/>
                    </a:cubicBezTo>
                    <a:lnTo>
                      <a:pt x="1250" y="6418"/>
                    </a:lnTo>
                    <a:cubicBezTo>
                      <a:pt x="1250" y="6692"/>
                      <a:pt x="1465" y="6907"/>
                      <a:pt x="1739" y="6907"/>
                    </a:cubicBezTo>
                    <a:cubicBezTo>
                      <a:pt x="2001" y="6907"/>
                      <a:pt x="2227" y="6692"/>
                      <a:pt x="2227" y="6418"/>
                    </a:cubicBezTo>
                    <a:lnTo>
                      <a:pt x="2227" y="6121"/>
                    </a:lnTo>
                    <a:cubicBezTo>
                      <a:pt x="2953" y="5978"/>
                      <a:pt x="3477" y="5335"/>
                      <a:pt x="3477" y="4573"/>
                    </a:cubicBezTo>
                    <a:cubicBezTo>
                      <a:pt x="3477" y="3692"/>
                      <a:pt x="2763" y="3001"/>
                      <a:pt x="1905" y="3001"/>
                    </a:cubicBezTo>
                    <a:lnTo>
                      <a:pt x="1608" y="3001"/>
                    </a:lnTo>
                    <a:cubicBezTo>
                      <a:pt x="1262" y="3001"/>
                      <a:pt x="989" y="2728"/>
                      <a:pt x="989" y="2382"/>
                    </a:cubicBezTo>
                    <a:cubicBezTo>
                      <a:pt x="989" y="2037"/>
                      <a:pt x="1262" y="1775"/>
                      <a:pt x="1608" y="1775"/>
                    </a:cubicBezTo>
                    <a:lnTo>
                      <a:pt x="2084" y="1775"/>
                    </a:lnTo>
                    <a:cubicBezTo>
                      <a:pt x="2334" y="1775"/>
                      <a:pt x="2536" y="1989"/>
                      <a:pt x="2536" y="2239"/>
                    </a:cubicBezTo>
                    <a:lnTo>
                      <a:pt x="2536" y="2549"/>
                    </a:lnTo>
                    <a:cubicBezTo>
                      <a:pt x="2524" y="2799"/>
                      <a:pt x="2751" y="3013"/>
                      <a:pt x="3013" y="3013"/>
                    </a:cubicBezTo>
                    <a:cubicBezTo>
                      <a:pt x="3286" y="3013"/>
                      <a:pt x="3513" y="2787"/>
                      <a:pt x="3513" y="2525"/>
                    </a:cubicBezTo>
                    <a:lnTo>
                      <a:pt x="3513" y="2204"/>
                    </a:lnTo>
                    <a:cubicBezTo>
                      <a:pt x="3513" y="1477"/>
                      <a:pt x="2953" y="882"/>
                      <a:pt x="2262" y="799"/>
                    </a:cubicBezTo>
                    <a:lnTo>
                      <a:pt x="2262" y="501"/>
                    </a:lnTo>
                    <a:cubicBezTo>
                      <a:pt x="2262" y="227"/>
                      <a:pt x="2036" y="1"/>
                      <a:pt x="17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10752;p73">
                <a:extLst>
                  <a:ext uri="{FF2B5EF4-FFF2-40B4-BE49-F238E27FC236}">
                    <a16:creationId xmlns:a16="http://schemas.microsoft.com/office/drawing/2014/main" id="{E18966F7-12ED-456B-9867-1AA4B2F23244}"/>
                  </a:ext>
                </a:extLst>
              </p:cNvPr>
              <p:cNvSpPr/>
              <p:nvPr/>
            </p:nvSpPr>
            <p:spPr>
              <a:xfrm>
                <a:off x="4226894" y="4523485"/>
                <a:ext cx="52324" cy="5194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32" extrusionOk="0">
                    <a:moveTo>
                      <a:pt x="822" y="310"/>
                    </a:moveTo>
                    <a:cubicBezTo>
                      <a:pt x="1108" y="310"/>
                      <a:pt x="1322" y="536"/>
                      <a:pt x="1322" y="822"/>
                    </a:cubicBezTo>
                    <a:cubicBezTo>
                      <a:pt x="1322" y="1096"/>
                      <a:pt x="1108" y="1322"/>
                      <a:pt x="822" y="1322"/>
                    </a:cubicBezTo>
                    <a:cubicBezTo>
                      <a:pt x="536" y="1322"/>
                      <a:pt x="310" y="1096"/>
                      <a:pt x="310" y="822"/>
                    </a:cubicBezTo>
                    <a:cubicBezTo>
                      <a:pt x="310" y="536"/>
                      <a:pt x="536" y="310"/>
                      <a:pt x="822" y="310"/>
                    </a:cubicBezTo>
                    <a:close/>
                    <a:moveTo>
                      <a:pt x="822" y="0"/>
                    </a:moveTo>
                    <a:cubicBezTo>
                      <a:pt x="370" y="0"/>
                      <a:pt x="0" y="370"/>
                      <a:pt x="0" y="822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3" y="1632"/>
                      <a:pt x="1644" y="1263"/>
                      <a:pt x="1644" y="822"/>
                    </a:cubicBezTo>
                    <a:cubicBezTo>
                      <a:pt x="1644" y="370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10753;p73">
                <a:extLst>
                  <a:ext uri="{FF2B5EF4-FFF2-40B4-BE49-F238E27FC236}">
                    <a16:creationId xmlns:a16="http://schemas.microsoft.com/office/drawing/2014/main" id="{BA6D8FE5-88FB-4AD7-88B0-2C292D9B1C8B}"/>
                  </a:ext>
                </a:extLst>
              </p:cNvPr>
              <p:cNvSpPr/>
              <p:nvPr/>
            </p:nvSpPr>
            <p:spPr>
              <a:xfrm>
                <a:off x="3996113" y="4291176"/>
                <a:ext cx="336512" cy="335048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10527" extrusionOk="0">
                    <a:moveTo>
                      <a:pt x="8216" y="5930"/>
                    </a:moveTo>
                    <a:lnTo>
                      <a:pt x="8335" y="6537"/>
                    </a:lnTo>
                    <a:cubicBezTo>
                      <a:pt x="8359" y="6597"/>
                      <a:pt x="8394" y="6645"/>
                      <a:pt x="8442" y="6657"/>
                    </a:cubicBezTo>
                    <a:cubicBezTo>
                      <a:pt x="8502" y="6668"/>
                      <a:pt x="8549" y="6692"/>
                      <a:pt x="8609" y="6716"/>
                    </a:cubicBezTo>
                    <a:cubicBezTo>
                      <a:pt x="8631" y="6729"/>
                      <a:pt x="8653" y="6734"/>
                      <a:pt x="8674" y="6734"/>
                    </a:cubicBezTo>
                    <a:cubicBezTo>
                      <a:pt x="8710" y="6734"/>
                      <a:pt x="8745" y="6719"/>
                      <a:pt x="8775" y="6704"/>
                    </a:cubicBezTo>
                    <a:lnTo>
                      <a:pt x="9252" y="6311"/>
                    </a:lnTo>
                    <a:lnTo>
                      <a:pt x="9561" y="6585"/>
                    </a:lnTo>
                    <a:lnTo>
                      <a:pt x="9264" y="7121"/>
                    </a:lnTo>
                    <a:cubicBezTo>
                      <a:pt x="9228" y="7157"/>
                      <a:pt x="9228" y="7216"/>
                      <a:pt x="9264" y="7276"/>
                    </a:cubicBezTo>
                    <a:cubicBezTo>
                      <a:pt x="9287" y="7323"/>
                      <a:pt x="9323" y="7371"/>
                      <a:pt x="9347" y="7430"/>
                    </a:cubicBezTo>
                    <a:cubicBezTo>
                      <a:pt x="9383" y="7478"/>
                      <a:pt x="9430" y="7514"/>
                      <a:pt x="9490" y="7514"/>
                    </a:cubicBezTo>
                    <a:lnTo>
                      <a:pt x="10109" y="7538"/>
                    </a:lnTo>
                    <a:lnTo>
                      <a:pt x="10180" y="7942"/>
                    </a:lnTo>
                    <a:lnTo>
                      <a:pt x="9645" y="8157"/>
                    </a:lnTo>
                    <a:cubicBezTo>
                      <a:pt x="9585" y="8181"/>
                      <a:pt x="9561" y="8240"/>
                      <a:pt x="9549" y="8276"/>
                    </a:cubicBezTo>
                    <a:cubicBezTo>
                      <a:pt x="9549" y="8335"/>
                      <a:pt x="9526" y="8383"/>
                      <a:pt x="9514" y="8442"/>
                    </a:cubicBezTo>
                    <a:cubicBezTo>
                      <a:pt x="9502" y="8502"/>
                      <a:pt x="9514" y="8562"/>
                      <a:pt x="9561" y="8597"/>
                    </a:cubicBezTo>
                    <a:lnTo>
                      <a:pt x="10014" y="8990"/>
                    </a:lnTo>
                    <a:lnTo>
                      <a:pt x="9811" y="9347"/>
                    </a:lnTo>
                    <a:lnTo>
                      <a:pt x="9228" y="9157"/>
                    </a:lnTo>
                    <a:cubicBezTo>
                      <a:pt x="9213" y="9154"/>
                      <a:pt x="9198" y="9152"/>
                      <a:pt x="9184" y="9152"/>
                    </a:cubicBezTo>
                    <a:cubicBezTo>
                      <a:pt x="9141" y="9152"/>
                      <a:pt x="9103" y="9166"/>
                      <a:pt x="9085" y="9193"/>
                    </a:cubicBezTo>
                    <a:cubicBezTo>
                      <a:pt x="9037" y="9228"/>
                      <a:pt x="8990" y="9264"/>
                      <a:pt x="8954" y="9288"/>
                    </a:cubicBezTo>
                    <a:cubicBezTo>
                      <a:pt x="8906" y="9324"/>
                      <a:pt x="8871" y="9383"/>
                      <a:pt x="8895" y="9443"/>
                    </a:cubicBezTo>
                    <a:lnTo>
                      <a:pt x="8978" y="10050"/>
                    </a:lnTo>
                    <a:lnTo>
                      <a:pt x="8597" y="10181"/>
                    </a:lnTo>
                    <a:lnTo>
                      <a:pt x="8264" y="9669"/>
                    </a:lnTo>
                    <a:cubicBezTo>
                      <a:pt x="8228" y="9621"/>
                      <a:pt x="8192" y="9585"/>
                      <a:pt x="8133" y="9585"/>
                    </a:cubicBezTo>
                    <a:lnTo>
                      <a:pt x="7954" y="9585"/>
                    </a:lnTo>
                    <a:cubicBezTo>
                      <a:pt x="7894" y="9585"/>
                      <a:pt x="7847" y="9621"/>
                      <a:pt x="7811" y="9669"/>
                    </a:cubicBezTo>
                    <a:lnTo>
                      <a:pt x="7490" y="10181"/>
                    </a:lnTo>
                    <a:lnTo>
                      <a:pt x="7097" y="10050"/>
                    </a:lnTo>
                    <a:lnTo>
                      <a:pt x="7192" y="9443"/>
                    </a:lnTo>
                    <a:cubicBezTo>
                      <a:pt x="7204" y="9383"/>
                      <a:pt x="7180" y="9324"/>
                      <a:pt x="7132" y="9288"/>
                    </a:cubicBezTo>
                    <a:cubicBezTo>
                      <a:pt x="7085" y="9264"/>
                      <a:pt x="7037" y="9216"/>
                      <a:pt x="7001" y="9193"/>
                    </a:cubicBezTo>
                    <a:cubicBezTo>
                      <a:pt x="6970" y="9161"/>
                      <a:pt x="6933" y="9145"/>
                      <a:pt x="6897" y="9145"/>
                    </a:cubicBezTo>
                    <a:cubicBezTo>
                      <a:pt x="6880" y="9145"/>
                      <a:pt x="6863" y="9149"/>
                      <a:pt x="6847" y="9157"/>
                    </a:cubicBezTo>
                    <a:lnTo>
                      <a:pt x="6275" y="9347"/>
                    </a:lnTo>
                    <a:lnTo>
                      <a:pt x="6061" y="8990"/>
                    </a:lnTo>
                    <a:lnTo>
                      <a:pt x="6525" y="8597"/>
                    </a:lnTo>
                    <a:cubicBezTo>
                      <a:pt x="6573" y="8550"/>
                      <a:pt x="6585" y="8502"/>
                      <a:pt x="6573" y="8442"/>
                    </a:cubicBezTo>
                    <a:cubicBezTo>
                      <a:pt x="6549" y="8383"/>
                      <a:pt x="6537" y="8335"/>
                      <a:pt x="6537" y="8276"/>
                    </a:cubicBezTo>
                    <a:cubicBezTo>
                      <a:pt x="6537" y="8216"/>
                      <a:pt x="6489" y="8169"/>
                      <a:pt x="6430" y="8157"/>
                    </a:cubicBezTo>
                    <a:lnTo>
                      <a:pt x="5847" y="7942"/>
                    </a:lnTo>
                    <a:lnTo>
                      <a:pt x="5930" y="7538"/>
                    </a:lnTo>
                    <a:lnTo>
                      <a:pt x="6549" y="7514"/>
                    </a:lnTo>
                    <a:cubicBezTo>
                      <a:pt x="6609" y="7514"/>
                      <a:pt x="6656" y="7490"/>
                      <a:pt x="6680" y="7430"/>
                    </a:cubicBezTo>
                    <a:cubicBezTo>
                      <a:pt x="6716" y="7383"/>
                      <a:pt x="6740" y="7323"/>
                      <a:pt x="6775" y="7276"/>
                    </a:cubicBezTo>
                    <a:cubicBezTo>
                      <a:pt x="6811" y="7240"/>
                      <a:pt x="6811" y="7180"/>
                      <a:pt x="6775" y="7121"/>
                    </a:cubicBezTo>
                    <a:lnTo>
                      <a:pt x="6478" y="6585"/>
                    </a:lnTo>
                    <a:lnTo>
                      <a:pt x="6787" y="6311"/>
                    </a:lnTo>
                    <a:lnTo>
                      <a:pt x="7263" y="6704"/>
                    </a:lnTo>
                    <a:cubicBezTo>
                      <a:pt x="7293" y="6719"/>
                      <a:pt x="7327" y="6729"/>
                      <a:pt x="7363" y="6729"/>
                    </a:cubicBezTo>
                    <a:cubicBezTo>
                      <a:pt x="7385" y="6729"/>
                      <a:pt x="7407" y="6725"/>
                      <a:pt x="7430" y="6716"/>
                    </a:cubicBezTo>
                    <a:cubicBezTo>
                      <a:pt x="7478" y="6704"/>
                      <a:pt x="7537" y="6668"/>
                      <a:pt x="7597" y="6657"/>
                    </a:cubicBezTo>
                    <a:cubicBezTo>
                      <a:pt x="7656" y="6645"/>
                      <a:pt x="7680" y="6597"/>
                      <a:pt x="7704" y="6537"/>
                    </a:cubicBezTo>
                    <a:lnTo>
                      <a:pt x="7823" y="5930"/>
                    </a:lnTo>
                    <a:close/>
                    <a:moveTo>
                      <a:pt x="4454" y="1"/>
                    </a:moveTo>
                    <a:cubicBezTo>
                      <a:pt x="3739" y="1"/>
                      <a:pt x="3025" y="180"/>
                      <a:pt x="2382" y="513"/>
                    </a:cubicBezTo>
                    <a:cubicBezTo>
                      <a:pt x="2310" y="561"/>
                      <a:pt x="2287" y="644"/>
                      <a:pt x="2322" y="715"/>
                    </a:cubicBezTo>
                    <a:cubicBezTo>
                      <a:pt x="2354" y="770"/>
                      <a:pt x="2405" y="799"/>
                      <a:pt x="2458" y="799"/>
                    </a:cubicBezTo>
                    <a:cubicBezTo>
                      <a:pt x="2485" y="799"/>
                      <a:pt x="2512" y="791"/>
                      <a:pt x="2537" y="775"/>
                    </a:cubicBezTo>
                    <a:cubicBezTo>
                      <a:pt x="3132" y="465"/>
                      <a:pt x="3787" y="299"/>
                      <a:pt x="4454" y="299"/>
                    </a:cubicBezTo>
                    <a:cubicBezTo>
                      <a:pt x="6728" y="299"/>
                      <a:pt x="8597" y="2168"/>
                      <a:pt x="8597" y="4442"/>
                    </a:cubicBezTo>
                    <a:cubicBezTo>
                      <a:pt x="8597" y="4847"/>
                      <a:pt x="8537" y="5228"/>
                      <a:pt x="8430" y="5621"/>
                    </a:cubicBezTo>
                    <a:lnTo>
                      <a:pt x="7740" y="5621"/>
                    </a:lnTo>
                    <a:cubicBezTo>
                      <a:pt x="7668" y="5621"/>
                      <a:pt x="7609" y="5656"/>
                      <a:pt x="7597" y="5728"/>
                    </a:cubicBezTo>
                    <a:lnTo>
                      <a:pt x="7466" y="6371"/>
                    </a:lnTo>
                    <a:lnTo>
                      <a:pt x="7442" y="6371"/>
                    </a:lnTo>
                    <a:lnTo>
                      <a:pt x="6942" y="5966"/>
                    </a:lnTo>
                    <a:cubicBezTo>
                      <a:pt x="6912" y="5948"/>
                      <a:pt x="6879" y="5939"/>
                      <a:pt x="6847" y="5939"/>
                    </a:cubicBezTo>
                    <a:cubicBezTo>
                      <a:pt x="6814" y="5939"/>
                      <a:pt x="6781" y="5948"/>
                      <a:pt x="6751" y="5966"/>
                    </a:cubicBezTo>
                    <a:lnTo>
                      <a:pt x="6239" y="6407"/>
                    </a:lnTo>
                    <a:cubicBezTo>
                      <a:pt x="6180" y="6442"/>
                      <a:pt x="6168" y="6537"/>
                      <a:pt x="6216" y="6597"/>
                    </a:cubicBezTo>
                    <a:lnTo>
                      <a:pt x="6525" y="7180"/>
                    </a:lnTo>
                    <a:cubicBezTo>
                      <a:pt x="6525" y="7180"/>
                      <a:pt x="6525" y="7192"/>
                      <a:pt x="6513" y="7192"/>
                    </a:cubicBezTo>
                    <a:lnTo>
                      <a:pt x="5858" y="7204"/>
                    </a:lnTo>
                    <a:cubicBezTo>
                      <a:pt x="5775" y="7204"/>
                      <a:pt x="5716" y="7264"/>
                      <a:pt x="5704" y="7335"/>
                    </a:cubicBezTo>
                    <a:lnTo>
                      <a:pt x="5585" y="7990"/>
                    </a:lnTo>
                    <a:cubicBezTo>
                      <a:pt x="5573" y="8073"/>
                      <a:pt x="5620" y="8145"/>
                      <a:pt x="5680" y="8157"/>
                    </a:cubicBezTo>
                    <a:lnTo>
                      <a:pt x="6013" y="8288"/>
                    </a:lnTo>
                    <a:cubicBezTo>
                      <a:pt x="5525" y="8502"/>
                      <a:pt x="5001" y="8585"/>
                      <a:pt x="4454" y="8585"/>
                    </a:cubicBezTo>
                    <a:cubicBezTo>
                      <a:pt x="2179" y="8585"/>
                      <a:pt x="322" y="6728"/>
                      <a:pt x="322" y="4454"/>
                    </a:cubicBezTo>
                    <a:cubicBezTo>
                      <a:pt x="322" y="3168"/>
                      <a:pt x="894" y="2001"/>
                      <a:pt x="1894" y="1203"/>
                    </a:cubicBezTo>
                    <a:cubicBezTo>
                      <a:pt x="1965" y="1144"/>
                      <a:pt x="1965" y="1061"/>
                      <a:pt x="1929" y="989"/>
                    </a:cubicBezTo>
                    <a:cubicBezTo>
                      <a:pt x="1895" y="942"/>
                      <a:pt x="1850" y="921"/>
                      <a:pt x="1804" y="921"/>
                    </a:cubicBezTo>
                    <a:cubicBezTo>
                      <a:pt x="1769" y="921"/>
                      <a:pt x="1734" y="933"/>
                      <a:pt x="1703" y="953"/>
                    </a:cubicBezTo>
                    <a:cubicBezTo>
                      <a:pt x="632" y="1799"/>
                      <a:pt x="1" y="3085"/>
                      <a:pt x="1" y="4454"/>
                    </a:cubicBezTo>
                    <a:cubicBezTo>
                      <a:pt x="1" y="5645"/>
                      <a:pt x="465" y="6764"/>
                      <a:pt x="1298" y="7597"/>
                    </a:cubicBezTo>
                    <a:cubicBezTo>
                      <a:pt x="2132" y="8431"/>
                      <a:pt x="3251" y="8883"/>
                      <a:pt x="4442" y="8883"/>
                    </a:cubicBezTo>
                    <a:cubicBezTo>
                      <a:pt x="5001" y="8883"/>
                      <a:pt x="5537" y="8788"/>
                      <a:pt x="6049" y="8585"/>
                    </a:cubicBezTo>
                    <a:lnTo>
                      <a:pt x="6049" y="8585"/>
                    </a:lnTo>
                    <a:lnTo>
                      <a:pt x="5775" y="8823"/>
                    </a:lnTo>
                    <a:cubicBezTo>
                      <a:pt x="5716" y="8871"/>
                      <a:pt x="5704" y="8966"/>
                      <a:pt x="5751" y="9026"/>
                    </a:cubicBezTo>
                    <a:lnTo>
                      <a:pt x="6073" y="9585"/>
                    </a:lnTo>
                    <a:cubicBezTo>
                      <a:pt x="6101" y="9632"/>
                      <a:pt x="6158" y="9664"/>
                      <a:pt x="6211" y="9664"/>
                    </a:cubicBezTo>
                    <a:cubicBezTo>
                      <a:pt x="6225" y="9664"/>
                      <a:pt x="6239" y="9662"/>
                      <a:pt x="6251" y="9657"/>
                    </a:cubicBezTo>
                    <a:lnTo>
                      <a:pt x="6882" y="9455"/>
                    </a:lnTo>
                    <a:cubicBezTo>
                      <a:pt x="6882" y="9455"/>
                      <a:pt x="6894" y="9455"/>
                      <a:pt x="6894" y="9466"/>
                    </a:cubicBezTo>
                    <a:lnTo>
                      <a:pt x="6787" y="10121"/>
                    </a:lnTo>
                    <a:cubicBezTo>
                      <a:pt x="6775" y="10193"/>
                      <a:pt x="6823" y="10276"/>
                      <a:pt x="6894" y="10288"/>
                    </a:cubicBezTo>
                    <a:lnTo>
                      <a:pt x="7525" y="10514"/>
                    </a:lnTo>
                    <a:cubicBezTo>
                      <a:pt x="7537" y="10514"/>
                      <a:pt x="7549" y="10526"/>
                      <a:pt x="7585" y="10526"/>
                    </a:cubicBezTo>
                    <a:cubicBezTo>
                      <a:pt x="7644" y="10526"/>
                      <a:pt x="7680" y="10490"/>
                      <a:pt x="7716" y="10455"/>
                    </a:cubicBezTo>
                    <a:lnTo>
                      <a:pt x="8061" y="9883"/>
                    </a:lnTo>
                    <a:lnTo>
                      <a:pt x="8073" y="9883"/>
                    </a:lnTo>
                    <a:lnTo>
                      <a:pt x="8418" y="10455"/>
                    </a:lnTo>
                    <a:cubicBezTo>
                      <a:pt x="8445" y="10499"/>
                      <a:pt x="8497" y="10523"/>
                      <a:pt x="8547" y="10523"/>
                    </a:cubicBezTo>
                    <a:cubicBezTo>
                      <a:pt x="8565" y="10523"/>
                      <a:pt x="8582" y="10520"/>
                      <a:pt x="8597" y="10514"/>
                    </a:cubicBezTo>
                    <a:lnTo>
                      <a:pt x="9216" y="10288"/>
                    </a:lnTo>
                    <a:cubicBezTo>
                      <a:pt x="9287" y="10252"/>
                      <a:pt x="9323" y="10193"/>
                      <a:pt x="9323" y="10121"/>
                    </a:cubicBezTo>
                    <a:lnTo>
                      <a:pt x="9216" y="9466"/>
                    </a:lnTo>
                    <a:cubicBezTo>
                      <a:pt x="9216" y="9466"/>
                      <a:pt x="9228" y="9466"/>
                      <a:pt x="9228" y="9455"/>
                    </a:cubicBezTo>
                    <a:lnTo>
                      <a:pt x="9859" y="9657"/>
                    </a:lnTo>
                    <a:cubicBezTo>
                      <a:pt x="9878" y="9666"/>
                      <a:pt x="9897" y="9671"/>
                      <a:pt x="9916" y="9671"/>
                    </a:cubicBezTo>
                    <a:cubicBezTo>
                      <a:pt x="9966" y="9671"/>
                      <a:pt x="10011" y="9638"/>
                      <a:pt x="10038" y="9585"/>
                    </a:cubicBezTo>
                    <a:lnTo>
                      <a:pt x="10359" y="9026"/>
                    </a:lnTo>
                    <a:cubicBezTo>
                      <a:pt x="10395" y="8966"/>
                      <a:pt x="10395" y="8871"/>
                      <a:pt x="10335" y="8823"/>
                    </a:cubicBezTo>
                    <a:lnTo>
                      <a:pt x="9847" y="8395"/>
                    </a:lnTo>
                    <a:lnTo>
                      <a:pt x="9847" y="8383"/>
                    </a:lnTo>
                    <a:lnTo>
                      <a:pt x="10454" y="8145"/>
                    </a:lnTo>
                    <a:cubicBezTo>
                      <a:pt x="10460" y="8146"/>
                      <a:pt x="10465" y="8146"/>
                      <a:pt x="10470" y="8146"/>
                    </a:cubicBezTo>
                    <a:cubicBezTo>
                      <a:pt x="10532" y="8146"/>
                      <a:pt x="10572" y="8080"/>
                      <a:pt x="10561" y="8014"/>
                    </a:cubicBezTo>
                    <a:lnTo>
                      <a:pt x="10442" y="7359"/>
                    </a:lnTo>
                    <a:cubicBezTo>
                      <a:pt x="10419" y="7288"/>
                      <a:pt x="10359" y="7240"/>
                      <a:pt x="10288" y="7228"/>
                    </a:cubicBezTo>
                    <a:lnTo>
                      <a:pt x="9633" y="7204"/>
                    </a:lnTo>
                    <a:cubicBezTo>
                      <a:pt x="9633" y="7204"/>
                      <a:pt x="9633" y="7192"/>
                      <a:pt x="9621" y="7192"/>
                    </a:cubicBezTo>
                    <a:lnTo>
                      <a:pt x="9930" y="6609"/>
                    </a:lnTo>
                    <a:cubicBezTo>
                      <a:pt x="9966" y="6549"/>
                      <a:pt x="9942" y="6466"/>
                      <a:pt x="9907" y="6418"/>
                    </a:cubicBezTo>
                    <a:lnTo>
                      <a:pt x="9395" y="5990"/>
                    </a:lnTo>
                    <a:cubicBezTo>
                      <a:pt x="9365" y="5966"/>
                      <a:pt x="9332" y="5954"/>
                      <a:pt x="9299" y="5954"/>
                    </a:cubicBezTo>
                    <a:cubicBezTo>
                      <a:pt x="9267" y="5954"/>
                      <a:pt x="9234" y="5966"/>
                      <a:pt x="9204" y="5990"/>
                    </a:cubicBezTo>
                    <a:lnTo>
                      <a:pt x="8692" y="6395"/>
                    </a:lnTo>
                    <a:lnTo>
                      <a:pt x="8680" y="6395"/>
                    </a:lnTo>
                    <a:lnTo>
                      <a:pt x="8609" y="6049"/>
                    </a:lnTo>
                    <a:lnTo>
                      <a:pt x="8609" y="6037"/>
                    </a:lnTo>
                    <a:cubicBezTo>
                      <a:pt x="8799" y="5525"/>
                      <a:pt x="8895" y="5002"/>
                      <a:pt x="8895" y="4454"/>
                    </a:cubicBezTo>
                    <a:cubicBezTo>
                      <a:pt x="8895" y="3263"/>
                      <a:pt x="8430" y="2144"/>
                      <a:pt x="7597" y="1311"/>
                    </a:cubicBezTo>
                    <a:cubicBezTo>
                      <a:pt x="6763" y="477"/>
                      <a:pt x="5644" y="1"/>
                      <a:pt x="445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5" name="Google Shape;13103;p77">
              <a:extLst>
                <a:ext uri="{FF2B5EF4-FFF2-40B4-BE49-F238E27FC236}">
                  <a16:creationId xmlns:a16="http://schemas.microsoft.com/office/drawing/2014/main" id="{28326CC3-2A3F-4339-8E24-E3B1E315262C}"/>
                </a:ext>
              </a:extLst>
            </p:cNvPr>
            <p:cNvGrpSpPr/>
            <p:nvPr/>
          </p:nvGrpSpPr>
          <p:grpSpPr>
            <a:xfrm>
              <a:off x="7134546" y="2719138"/>
              <a:ext cx="354363" cy="354745"/>
              <a:chOff x="3235438" y="1970604"/>
              <a:chExt cx="354363" cy="354745"/>
            </a:xfrm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grpSpPr>
          <p:sp>
            <p:nvSpPr>
              <p:cNvPr id="116" name="Google Shape;13104;p77">
                <a:extLst>
                  <a:ext uri="{FF2B5EF4-FFF2-40B4-BE49-F238E27FC236}">
                    <a16:creationId xmlns:a16="http://schemas.microsoft.com/office/drawing/2014/main" id="{C7062931-0CC6-4435-B597-EA8C76F60F13}"/>
                  </a:ext>
                </a:extLst>
              </p:cNvPr>
              <p:cNvSpPr/>
              <p:nvPr/>
            </p:nvSpPr>
            <p:spPr>
              <a:xfrm>
                <a:off x="3235438" y="2125712"/>
                <a:ext cx="132667" cy="19928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6261" extrusionOk="0">
                    <a:moveTo>
                      <a:pt x="2102" y="325"/>
                    </a:moveTo>
                    <a:cubicBezTo>
                      <a:pt x="2147" y="325"/>
                      <a:pt x="2191" y="331"/>
                      <a:pt x="2239" y="343"/>
                    </a:cubicBezTo>
                    <a:cubicBezTo>
                      <a:pt x="2953" y="402"/>
                      <a:pt x="3501" y="1021"/>
                      <a:pt x="3501" y="1748"/>
                    </a:cubicBezTo>
                    <a:cubicBezTo>
                      <a:pt x="3501" y="2438"/>
                      <a:pt x="3668" y="3081"/>
                      <a:pt x="3811" y="3414"/>
                    </a:cubicBezTo>
                    <a:lnTo>
                      <a:pt x="3811" y="3438"/>
                    </a:lnTo>
                    <a:cubicBezTo>
                      <a:pt x="3632" y="3534"/>
                      <a:pt x="3310" y="3736"/>
                      <a:pt x="2775" y="3831"/>
                    </a:cubicBezTo>
                    <a:lnTo>
                      <a:pt x="2775" y="3795"/>
                    </a:lnTo>
                    <a:lnTo>
                      <a:pt x="2775" y="3462"/>
                    </a:lnTo>
                    <a:cubicBezTo>
                      <a:pt x="2977" y="3343"/>
                      <a:pt x="3156" y="3164"/>
                      <a:pt x="3299" y="2938"/>
                    </a:cubicBezTo>
                    <a:cubicBezTo>
                      <a:pt x="3513" y="2545"/>
                      <a:pt x="3441" y="2021"/>
                      <a:pt x="3096" y="1712"/>
                    </a:cubicBezTo>
                    <a:cubicBezTo>
                      <a:pt x="2858" y="1486"/>
                      <a:pt x="2429" y="1236"/>
                      <a:pt x="1751" y="1236"/>
                    </a:cubicBezTo>
                    <a:cubicBezTo>
                      <a:pt x="1703" y="1236"/>
                      <a:pt x="1656" y="1248"/>
                      <a:pt x="1632" y="1271"/>
                    </a:cubicBezTo>
                    <a:lnTo>
                      <a:pt x="1286" y="1617"/>
                    </a:lnTo>
                    <a:cubicBezTo>
                      <a:pt x="1227" y="1676"/>
                      <a:pt x="1227" y="1783"/>
                      <a:pt x="1286" y="1843"/>
                    </a:cubicBezTo>
                    <a:cubicBezTo>
                      <a:pt x="1316" y="1873"/>
                      <a:pt x="1358" y="1887"/>
                      <a:pt x="1400" y="1887"/>
                    </a:cubicBezTo>
                    <a:cubicBezTo>
                      <a:pt x="1441" y="1887"/>
                      <a:pt x="1483" y="1873"/>
                      <a:pt x="1513" y="1843"/>
                    </a:cubicBezTo>
                    <a:lnTo>
                      <a:pt x="1810" y="1545"/>
                    </a:lnTo>
                    <a:cubicBezTo>
                      <a:pt x="2239" y="1557"/>
                      <a:pt x="2596" y="1688"/>
                      <a:pt x="2882" y="1950"/>
                    </a:cubicBezTo>
                    <a:cubicBezTo>
                      <a:pt x="3120" y="2152"/>
                      <a:pt x="3156" y="2510"/>
                      <a:pt x="3013" y="2783"/>
                    </a:cubicBezTo>
                    <a:cubicBezTo>
                      <a:pt x="2822" y="3105"/>
                      <a:pt x="2477" y="3319"/>
                      <a:pt x="2084" y="3319"/>
                    </a:cubicBezTo>
                    <a:cubicBezTo>
                      <a:pt x="1513" y="3319"/>
                      <a:pt x="1036" y="2843"/>
                      <a:pt x="1036" y="2260"/>
                    </a:cubicBezTo>
                    <a:cubicBezTo>
                      <a:pt x="1036" y="2164"/>
                      <a:pt x="953" y="2093"/>
                      <a:pt x="870" y="2093"/>
                    </a:cubicBezTo>
                    <a:cubicBezTo>
                      <a:pt x="774" y="2093"/>
                      <a:pt x="703" y="2164"/>
                      <a:pt x="703" y="2260"/>
                    </a:cubicBezTo>
                    <a:cubicBezTo>
                      <a:pt x="703" y="2760"/>
                      <a:pt x="989" y="3224"/>
                      <a:pt x="1405" y="3462"/>
                    </a:cubicBezTo>
                    <a:lnTo>
                      <a:pt x="1405" y="3795"/>
                    </a:lnTo>
                    <a:lnTo>
                      <a:pt x="1405" y="3831"/>
                    </a:lnTo>
                    <a:cubicBezTo>
                      <a:pt x="858" y="3712"/>
                      <a:pt x="524" y="3534"/>
                      <a:pt x="393" y="3438"/>
                    </a:cubicBezTo>
                    <a:cubicBezTo>
                      <a:pt x="393" y="3438"/>
                      <a:pt x="382" y="3438"/>
                      <a:pt x="393" y="3414"/>
                    </a:cubicBezTo>
                    <a:cubicBezTo>
                      <a:pt x="524" y="3081"/>
                      <a:pt x="691" y="2438"/>
                      <a:pt x="703" y="1748"/>
                    </a:cubicBezTo>
                    <a:cubicBezTo>
                      <a:pt x="703" y="1021"/>
                      <a:pt x="1275" y="402"/>
                      <a:pt x="1965" y="343"/>
                    </a:cubicBezTo>
                    <a:cubicBezTo>
                      <a:pt x="2013" y="331"/>
                      <a:pt x="2057" y="325"/>
                      <a:pt x="2102" y="325"/>
                    </a:cubicBezTo>
                    <a:close/>
                    <a:moveTo>
                      <a:pt x="2429" y="3581"/>
                    </a:moveTo>
                    <a:lnTo>
                      <a:pt x="2429" y="3772"/>
                    </a:lnTo>
                    <a:cubicBezTo>
                      <a:pt x="2429" y="3974"/>
                      <a:pt x="2537" y="4153"/>
                      <a:pt x="2715" y="4236"/>
                    </a:cubicBezTo>
                    <a:lnTo>
                      <a:pt x="2822" y="4296"/>
                    </a:lnTo>
                    <a:cubicBezTo>
                      <a:pt x="2668" y="4546"/>
                      <a:pt x="2382" y="4712"/>
                      <a:pt x="2072" y="4712"/>
                    </a:cubicBezTo>
                    <a:cubicBezTo>
                      <a:pt x="1775" y="4712"/>
                      <a:pt x="1489" y="4546"/>
                      <a:pt x="1334" y="4296"/>
                    </a:cubicBezTo>
                    <a:lnTo>
                      <a:pt x="1429" y="4236"/>
                    </a:lnTo>
                    <a:cubicBezTo>
                      <a:pt x="1608" y="4153"/>
                      <a:pt x="1715" y="3974"/>
                      <a:pt x="1715" y="3772"/>
                    </a:cubicBezTo>
                    <a:lnTo>
                      <a:pt x="1715" y="3581"/>
                    </a:lnTo>
                    <a:cubicBezTo>
                      <a:pt x="1834" y="3617"/>
                      <a:pt x="1953" y="3629"/>
                      <a:pt x="2072" y="3629"/>
                    </a:cubicBezTo>
                    <a:cubicBezTo>
                      <a:pt x="2191" y="3629"/>
                      <a:pt x="2310" y="3617"/>
                      <a:pt x="2429" y="3581"/>
                    </a:cubicBezTo>
                    <a:close/>
                    <a:moveTo>
                      <a:pt x="2072" y="0"/>
                    </a:moveTo>
                    <a:cubicBezTo>
                      <a:pt x="2016" y="0"/>
                      <a:pt x="1959" y="3"/>
                      <a:pt x="1906" y="9"/>
                    </a:cubicBezTo>
                    <a:cubicBezTo>
                      <a:pt x="1036" y="81"/>
                      <a:pt x="346" y="855"/>
                      <a:pt x="346" y="1748"/>
                    </a:cubicBezTo>
                    <a:cubicBezTo>
                      <a:pt x="346" y="2391"/>
                      <a:pt x="203" y="2986"/>
                      <a:pt x="60" y="3295"/>
                    </a:cubicBezTo>
                    <a:cubicBezTo>
                      <a:pt x="1" y="3450"/>
                      <a:pt x="48" y="3617"/>
                      <a:pt x="179" y="3700"/>
                    </a:cubicBezTo>
                    <a:cubicBezTo>
                      <a:pt x="322" y="3795"/>
                      <a:pt x="584" y="3950"/>
                      <a:pt x="1036" y="4093"/>
                    </a:cubicBezTo>
                    <a:lnTo>
                      <a:pt x="382" y="4415"/>
                    </a:lnTo>
                    <a:cubicBezTo>
                      <a:pt x="143" y="4534"/>
                      <a:pt x="1" y="4772"/>
                      <a:pt x="1" y="5022"/>
                    </a:cubicBezTo>
                    <a:lnTo>
                      <a:pt x="1" y="6093"/>
                    </a:lnTo>
                    <a:cubicBezTo>
                      <a:pt x="1" y="6189"/>
                      <a:pt x="84" y="6260"/>
                      <a:pt x="167" y="6260"/>
                    </a:cubicBezTo>
                    <a:cubicBezTo>
                      <a:pt x="262" y="6260"/>
                      <a:pt x="334" y="6189"/>
                      <a:pt x="334" y="6093"/>
                    </a:cubicBezTo>
                    <a:lnTo>
                      <a:pt x="334" y="5022"/>
                    </a:lnTo>
                    <a:cubicBezTo>
                      <a:pt x="334" y="4891"/>
                      <a:pt x="405" y="4772"/>
                      <a:pt x="524" y="4700"/>
                    </a:cubicBezTo>
                    <a:lnTo>
                      <a:pt x="1048" y="4450"/>
                    </a:lnTo>
                    <a:cubicBezTo>
                      <a:pt x="1275" y="4807"/>
                      <a:pt x="1656" y="5046"/>
                      <a:pt x="2084" y="5046"/>
                    </a:cubicBezTo>
                    <a:cubicBezTo>
                      <a:pt x="2525" y="5046"/>
                      <a:pt x="2906" y="4819"/>
                      <a:pt x="3132" y="4450"/>
                    </a:cubicBezTo>
                    <a:lnTo>
                      <a:pt x="3656" y="4700"/>
                    </a:lnTo>
                    <a:cubicBezTo>
                      <a:pt x="3775" y="4760"/>
                      <a:pt x="3846" y="4879"/>
                      <a:pt x="3846" y="5022"/>
                    </a:cubicBezTo>
                    <a:lnTo>
                      <a:pt x="3846" y="6093"/>
                    </a:lnTo>
                    <a:cubicBezTo>
                      <a:pt x="3846" y="6189"/>
                      <a:pt x="3918" y="6260"/>
                      <a:pt x="4013" y="6260"/>
                    </a:cubicBezTo>
                    <a:cubicBezTo>
                      <a:pt x="4096" y="6260"/>
                      <a:pt x="4168" y="6189"/>
                      <a:pt x="4168" y="6093"/>
                    </a:cubicBezTo>
                    <a:lnTo>
                      <a:pt x="4168" y="5022"/>
                    </a:lnTo>
                    <a:cubicBezTo>
                      <a:pt x="4156" y="4772"/>
                      <a:pt x="4013" y="4534"/>
                      <a:pt x="3775" y="4415"/>
                    </a:cubicBezTo>
                    <a:lnTo>
                      <a:pt x="3120" y="4093"/>
                    </a:lnTo>
                    <a:cubicBezTo>
                      <a:pt x="3549" y="3974"/>
                      <a:pt x="3834" y="3807"/>
                      <a:pt x="3965" y="3700"/>
                    </a:cubicBezTo>
                    <a:cubicBezTo>
                      <a:pt x="4096" y="3617"/>
                      <a:pt x="4144" y="3450"/>
                      <a:pt x="4084" y="3295"/>
                    </a:cubicBezTo>
                    <a:cubicBezTo>
                      <a:pt x="3953" y="2986"/>
                      <a:pt x="3799" y="2391"/>
                      <a:pt x="3799" y="1748"/>
                    </a:cubicBezTo>
                    <a:cubicBezTo>
                      <a:pt x="3799" y="855"/>
                      <a:pt x="3096" y="81"/>
                      <a:pt x="2239" y="9"/>
                    </a:cubicBezTo>
                    <a:cubicBezTo>
                      <a:pt x="2185" y="3"/>
                      <a:pt x="2129" y="0"/>
                      <a:pt x="207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3105;p77">
                <a:extLst>
                  <a:ext uri="{FF2B5EF4-FFF2-40B4-BE49-F238E27FC236}">
                    <a16:creationId xmlns:a16="http://schemas.microsoft.com/office/drawing/2014/main" id="{F0B0DB64-49E2-42B9-84C0-C6263C6F360E}"/>
                  </a:ext>
                </a:extLst>
              </p:cNvPr>
              <p:cNvSpPr/>
              <p:nvPr/>
            </p:nvSpPr>
            <p:spPr>
              <a:xfrm>
                <a:off x="3257433" y="2292373"/>
                <a:ext cx="10249" cy="3262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25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57"/>
                    </a:lnTo>
                    <a:cubicBezTo>
                      <a:pt x="0" y="953"/>
                      <a:pt x="72" y="1024"/>
                      <a:pt x="167" y="1024"/>
                    </a:cubicBezTo>
                    <a:cubicBezTo>
                      <a:pt x="250" y="1024"/>
                      <a:pt x="322" y="953"/>
                      <a:pt x="322" y="857"/>
                    </a:cubicBezTo>
                    <a:lnTo>
                      <a:pt x="322" y="167"/>
                    </a:lnTo>
                    <a:cubicBezTo>
                      <a:pt x="322" y="72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13106;p77">
                <a:extLst>
                  <a:ext uri="{FF2B5EF4-FFF2-40B4-BE49-F238E27FC236}">
                    <a16:creationId xmlns:a16="http://schemas.microsoft.com/office/drawing/2014/main" id="{67B79C19-1B59-4128-9FEF-751F6AD72CF5}"/>
                  </a:ext>
                </a:extLst>
              </p:cNvPr>
              <p:cNvSpPr/>
              <p:nvPr/>
            </p:nvSpPr>
            <p:spPr>
              <a:xfrm>
                <a:off x="3335098" y="2292373"/>
                <a:ext cx="10281" cy="3262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25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857"/>
                    </a:lnTo>
                    <a:cubicBezTo>
                      <a:pt x="1" y="953"/>
                      <a:pt x="72" y="1024"/>
                      <a:pt x="168" y="1024"/>
                    </a:cubicBezTo>
                    <a:cubicBezTo>
                      <a:pt x="251" y="1024"/>
                      <a:pt x="322" y="953"/>
                      <a:pt x="322" y="857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13107;p77">
                <a:extLst>
                  <a:ext uri="{FF2B5EF4-FFF2-40B4-BE49-F238E27FC236}">
                    <a16:creationId xmlns:a16="http://schemas.microsoft.com/office/drawing/2014/main" id="{096FF0E0-8EA3-4ECA-9B1A-91583B03BB20}"/>
                  </a:ext>
                </a:extLst>
              </p:cNvPr>
              <p:cNvSpPr/>
              <p:nvPr/>
            </p:nvSpPr>
            <p:spPr>
              <a:xfrm>
                <a:off x="3490110" y="2163685"/>
                <a:ext cx="55734" cy="1843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579" extrusionOk="0">
                    <a:moveTo>
                      <a:pt x="649" y="0"/>
                    </a:moveTo>
                    <a:cubicBezTo>
                      <a:pt x="492" y="0"/>
                      <a:pt x="319" y="16"/>
                      <a:pt x="132" y="55"/>
                    </a:cubicBezTo>
                    <a:cubicBezTo>
                      <a:pt x="60" y="66"/>
                      <a:pt x="1" y="138"/>
                      <a:pt x="1" y="221"/>
                    </a:cubicBezTo>
                    <a:lnTo>
                      <a:pt x="1" y="400"/>
                    </a:lnTo>
                    <a:cubicBezTo>
                      <a:pt x="1" y="483"/>
                      <a:pt x="72" y="555"/>
                      <a:pt x="155" y="555"/>
                    </a:cubicBezTo>
                    <a:cubicBezTo>
                      <a:pt x="251" y="555"/>
                      <a:pt x="322" y="483"/>
                      <a:pt x="322" y="400"/>
                    </a:cubicBezTo>
                    <a:lnTo>
                      <a:pt x="322" y="364"/>
                    </a:lnTo>
                    <a:cubicBezTo>
                      <a:pt x="434" y="349"/>
                      <a:pt x="539" y="342"/>
                      <a:pt x="636" y="342"/>
                    </a:cubicBezTo>
                    <a:cubicBezTo>
                      <a:pt x="841" y="342"/>
                      <a:pt x="1011" y="371"/>
                      <a:pt x="1132" y="412"/>
                    </a:cubicBezTo>
                    <a:cubicBezTo>
                      <a:pt x="1334" y="471"/>
                      <a:pt x="1453" y="543"/>
                      <a:pt x="1465" y="543"/>
                    </a:cubicBezTo>
                    <a:cubicBezTo>
                      <a:pt x="1501" y="555"/>
                      <a:pt x="1525" y="578"/>
                      <a:pt x="1560" y="578"/>
                    </a:cubicBezTo>
                    <a:cubicBezTo>
                      <a:pt x="1620" y="578"/>
                      <a:pt x="1667" y="543"/>
                      <a:pt x="1691" y="495"/>
                    </a:cubicBezTo>
                    <a:cubicBezTo>
                      <a:pt x="1751" y="400"/>
                      <a:pt x="1727" y="293"/>
                      <a:pt x="1644" y="245"/>
                    </a:cubicBezTo>
                    <a:cubicBezTo>
                      <a:pt x="1625" y="236"/>
                      <a:pt x="1259" y="0"/>
                      <a:pt x="64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3108;p77">
                <a:extLst>
                  <a:ext uri="{FF2B5EF4-FFF2-40B4-BE49-F238E27FC236}">
                    <a16:creationId xmlns:a16="http://schemas.microsoft.com/office/drawing/2014/main" id="{5C1FC4AC-C932-44FB-9FAD-61A0B58DAAE5}"/>
                  </a:ext>
                </a:extLst>
              </p:cNvPr>
              <p:cNvSpPr/>
              <p:nvPr/>
            </p:nvSpPr>
            <p:spPr>
              <a:xfrm>
                <a:off x="3445771" y="2131664"/>
                <a:ext cx="144031" cy="192953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062" extrusionOk="0">
                    <a:moveTo>
                      <a:pt x="3489" y="310"/>
                    </a:moveTo>
                    <a:lnTo>
                      <a:pt x="3489" y="1120"/>
                    </a:lnTo>
                    <a:cubicBezTo>
                      <a:pt x="3489" y="1251"/>
                      <a:pt x="3453" y="1382"/>
                      <a:pt x="3394" y="1525"/>
                    </a:cubicBezTo>
                    <a:lnTo>
                      <a:pt x="3334" y="1656"/>
                    </a:lnTo>
                    <a:cubicBezTo>
                      <a:pt x="3322" y="1680"/>
                      <a:pt x="3322" y="1703"/>
                      <a:pt x="3322" y="1727"/>
                    </a:cubicBezTo>
                    <a:lnTo>
                      <a:pt x="3322" y="2073"/>
                    </a:lnTo>
                    <a:cubicBezTo>
                      <a:pt x="3322" y="2370"/>
                      <a:pt x="3203" y="2632"/>
                      <a:pt x="3001" y="2835"/>
                    </a:cubicBezTo>
                    <a:cubicBezTo>
                      <a:pt x="2796" y="3016"/>
                      <a:pt x="2549" y="3133"/>
                      <a:pt x="2268" y="3133"/>
                    </a:cubicBezTo>
                    <a:cubicBezTo>
                      <a:pt x="2254" y="3133"/>
                      <a:pt x="2241" y="3133"/>
                      <a:pt x="2227" y="3132"/>
                    </a:cubicBezTo>
                    <a:cubicBezTo>
                      <a:pt x="1655" y="3108"/>
                      <a:pt x="1191" y="2608"/>
                      <a:pt x="1191" y="2025"/>
                    </a:cubicBezTo>
                    <a:lnTo>
                      <a:pt x="1191" y="1727"/>
                    </a:lnTo>
                    <a:cubicBezTo>
                      <a:pt x="1191" y="1703"/>
                      <a:pt x="1191" y="1680"/>
                      <a:pt x="1179" y="1656"/>
                    </a:cubicBezTo>
                    <a:lnTo>
                      <a:pt x="1120" y="1525"/>
                    </a:lnTo>
                    <a:cubicBezTo>
                      <a:pt x="1060" y="1406"/>
                      <a:pt x="1036" y="1263"/>
                      <a:pt x="1036" y="1120"/>
                    </a:cubicBezTo>
                    <a:cubicBezTo>
                      <a:pt x="1036" y="668"/>
                      <a:pt x="1394" y="310"/>
                      <a:pt x="1834" y="310"/>
                    </a:cubicBezTo>
                    <a:close/>
                    <a:moveTo>
                      <a:pt x="1727" y="3335"/>
                    </a:moveTo>
                    <a:cubicBezTo>
                      <a:pt x="1882" y="3406"/>
                      <a:pt x="2048" y="3442"/>
                      <a:pt x="2215" y="3454"/>
                    </a:cubicBezTo>
                    <a:lnTo>
                      <a:pt x="2263" y="3454"/>
                    </a:lnTo>
                    <a:cubicBezTo>
                      <a:pt x="2453" y="3454"/>
                      <a:pt x="2632" y="3430"/>
                      <a:pt x="2798" y="3347"/>
                    </a:cubicBezTo>
                    <a:lnTo>
                      <a:pt x="2798" y="3573"/>
                    </a:lnTo>
                    <a:cubicBezTo>
                      <a:pt x="2798" y="3620"/>
                      <a:pt x="2810" y="3680"/>
                      <a:pt x="2810" y="3728"/>
                    </a:cubicBezTo>
                    <a:lnTo>
                      <a:pt x="2263" y="4144"/>
                    </a:lnTo>
                    <a:lnTo>
                      <a:pt x="1715" y="3728"/>
                    </a:lnTo>
                    <a:cubicBezTo>
                      <a:pt x="1727" y="3680"/>
                      <a:pt x="1727" y="3632"/>
                      <a:pt x="1727" y="3573"/>
                    </a:cubicBezTo>
                    <a:lnTo>
                      <a:pt x="1727" y="3335"/>
                    </a:lnTo>
                    <a:close/>
                    <a:moveTo>
                      <a:pt x="1834" y="1"/>
                    </a:moveTo>
                    <a:cubicBezTo>
                      <a:pt x="1203" y="1"/>
                      <a:pt x="703" y="501"/>
                      <a:pt x="703" y="1132"/>
                    </a:cubicBezTo>
                    <a:cubicBezTo>
                      <a:pt x="703" y="1322"/>
                      <a:pt x="751" y="1501"/>
                      <a:pt x="834" y="1668"/>
                    </a:cubicBezTo>
                    <a:lnTo>
                      <a:pt x="882" y="1751"/>
                    </a:lnTo>
                    <a:lnTo>
                      <a:pt x="882" y="2013"/>
                    </a:lnTo>
                    <a:cubicBezTo>
                      <a:pt x="882" y="2454"/>
                      <a:pt x="1084" y="2858"/>
                      <a:pt x="1405" y="3120"/>
                    </a:cubicBezTo>
                    <a:lnTo>
                      <a:pt x="1405" y="3561"/>
                    </a:lnTo>
                    <a:cubicBezTo>
                      <a:pt x="1405" y="3632"/>
                      <a:pt x="1358" y="3704"/>
                      <a:pt x="1286" y="3739"/>
                    </a:cubicBezTo>
                    <a:lnTo>
                      <a:pt x="453" y="4049"/>
                    </a:lnTo>
                    <a:cubicBezTo>
                      <a:pt x="179" y="4156"/>
                      <a:pt x="1" y="4406"/>
                      <a:pt x="1" y="4692"/>
                    </a:cubicBezTo>
                    <a:lnTo>
                      <a:pt x="1" y="5894"/>
                    </a:lnTo>
                    <a:cubicBezTo>
                      <a:pt x="1" y="5990"/>
                      <a:pt x="72" y="6061"/>
                      <a:pt x="167" y="6061"/>
                    </a:cubicBezTo>
                    <a:cubicBezTo>
                      <a:pt x="251" y="6061"/>
                      <a:pt x="334" y="5990"/>
                      <a:pt x="334" y="5894"/>
                    </a:cubicBezTo>
                    <a:lnTo>
                      <a:pt x="334" y="4692"/>
                    </a:lnTo>
                    <a:cubicBezTo>
                      <a:pt x="334" y="4537"/>
                      <a:pt x="417" y="4406"/>
                      <a:pt x="572" y="4347"/>
                    </a:cubicBezTo>
                    <a:lnTo>
                      <a:pt x="1405" y="4037"/>
                    </a:lnTo>
                    <a:cubicBezTo>
                      <a:pt x="1441" y="4013"/>
                      <a:pt x="1489" y="3989"/>
                      <a:pt x="1525" y="3954"/>
                    </a:cubicBezTo>
                    <a:lnTo>
                      <a:pt x="2096" y="4394"/>
                    </a:lnTo>
                    <a:lnTo>
                      <a:pt x="2096" y="5883"/>
                    </a:lnTo>
                    <a:cubicBezTo>
                      <a:pt x="2096" y="5966"/>
                      <a:pt x="2179" y="6037"/>
                      <a:pt x="2263" y="6037"/>
                    </a:cubicBezTo>
                    <a:cubicBezTo>
                      <a:pt x="2358" y="6037"/>
                      <a:pt x="2429" y="5966"/>
                      <a:pt x="2429" y="5883"/>
                    </a:cubicBezTo>
                    <a:lnTo>
                      <a:pt x="2429" y="4394"/>
                    </a:lnTo>
                    <a:lnTo>
                      <a:pt x="3013" y="3954"/>
                    </a:lnTo>
                    <a:cubicBezTo>
                      <a:pt x="3049" y="3989"/>
                      <a:pt x="3084" y="4001"/>
                      <a:pt x="3132" y="4037"/>
                    </a:cubicBezTo>
                    <a:lnTo>
                      <a:pt x="3965" y="4347"/>
                    </a:lnTo>
                    <a:cubicBezTo>
                      <a:pt x="4096" y="4406"/>
                      <a:pt x="4203" y="4537"/>
                      <a:pt x="4203" y="4692"/>
                    </a:cubicBezTo>
                    <a:lnTo>
                      <a:pt x="4203" y="5894"/>
                    </a:lnTo>
                    <a:cubicBezTo>
                      <a:pt x="4203" y="5990"/>
                      <a:pt x="4275" y="6061"/>
                      <a:pt x="4358" y="6061"/>
                    </a:cubicBezTo>
                    <a:cubicBezTo>
                      <a:pt x="4453" y="6061"/>
                      <a:pt x="4525" y="5990"/>
                      <a:pt x="4525" y="5894"/>
                    </a:cubicBezTo>
                    <a:lnTo>
                      <a:pt x="4525" y="4692"/>
                    </a:lnTo>
                    <a:cubicBezTo>
                      <a:pt x="4513" y="4418"/>
                      <a:pt x="4334" y="4168"/>
                      <a:pt x="4072" y="4061"/>
                    </a:cubicBezTo>
                    <a:lnTo>
                      <a:pt x="3239" y="3751"/>
                    </a:lnTo>
                    <a:cubicBezTo>
                      <a:pt x="3156" y="3728"/>
                      <a:pt x="3120" y="3644"/>
                      <a:pt x="3120" y="3573"/>
                    </a:cubicBezTo>
                    <a:lnTo>
                      <a:pt x="3120" y="3156"/>
                    </a:lnTo>
                    <a:cubicBezTo>
                      <a:pt x="3144" y="3132"/>
                      <a:pt x="3191" y="3096"/>
                      <a:pt x="3215" y="3061"/>
                    </a:cubicBezTo>
                    <a:cubicBezTo>
                      <a:pt x="3489" y="2799"/>
                      <a:pt x="3632" y="2454"/>
                      <a:pt x="3632" y="2073"/>
                    </a:cubicBezTo>
                    <a:lnTo>
                      <a:pt x="3632" y="1751"/>
                    </a:lnTo>
                    <a:lnTo>
                      <a:pt x="3680" y="1668"/>
                    </a:lnTo>
                    <a:cubicBezTo>
                      <a:pt x="3775" y="1501"/>
                      <a:pt x="3811" y="1311"/>
                      <a:pt x="3811" y="1132"/>
                    </a:cubicBezTo>
                    <a:lnTo>
                      <a:pt x="3811" y="168"/>
                    </a:lnTo>
                    <a:cubicBezTo>
                      <a:pt x="3811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13109;p77">
                <a:extLst>
                  <a:ext uri="{FF2B5EF4-FFF2-40B4-BE49-F238E27FC236}">
                    <a16:creationId xmlns:a16="http://schemas.microsoft.com/office/drawing/2014/main" id="{204E080C-5573-4463-A643-72FA7A21FDDB}"/>
                  </a:ext>
                </a:extLst>
              </p:cNvPr>
              <p:cNvSpPr/>
              <p:nvPr/>
            </p:nvSpPr>
            <p:spPr>
              <a:xfrm>
                <a:off x="3473813" y="2287058"/>
                <a:ext cx="10631" cy="3829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203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1048"/>
                    </a:lnTo>
                    <a:cubicBezTo>
                      <a:pt x="1" y="1131"/>
                      <a:pt x="72" y="1203"/>
                      <a:pt x="167" y="1203"/>
                    </a:cubicBezTo>
                    <a:cubicBezTo>
                      <a:pt x="251" y="1203"/>
                      <a:pt x="334" y="1131"/>
                      <a:pt x="334" y="1048"/>
                    </a:cubicBezTo>
                    <a:lnTo>
                      <a:pt x="334" y="155"/>
                    </a:lnTo>
                    <a:cubicBezTo>
                      <a:pt x="334" y="60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3110;p77">
                <a:extLst>
                  <a:ext uri="{FF2B5EF4-FFF2-40B4-BE49-F238E27FC236}">
                    <a16:creationId xmlns:a16="http://schemas.microsoft.com/office/drawing/2014/main" id="{1FB52C1A-1411-413F-87AD-07DEC19B027C}"/>
                  </a:ext>
                </a:extLst>
              </p:cNvPr>
              <p:cNvSpPr/>
              <p:nvPr/>
            </p:nvSpPr>
            <p:spPr>
              <a:xfrm>
                <a:off x="3551128" y="2287058"/>
                <a:ext cx="10249" cy="3829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203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1048"/>
                    </a:lnTo>
                    <a:cubicBezTo>
                      <a:pt x="0" y="1131"/>
                      <a:pt x="72" y="1203"/>
                      <a:pt x="167" y="1203"/>
                    </a:cubicBezTo>
                    <a:cubicBezTo>
                      <a:pt x="250" y="1203"/>
                      <a:pt x="322" y="1131"/>
                      <a:pt x="322" y="1048"/>
                    </a:cubicBezTo>
                    <a:lnTo>
                      <a:pt x="322" y="155"/>
                    </a:lnTo>
                    <a:cubicBezTo>
                      <a:pt x="322" y="60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3111;p77">
                <a:extLst>
                  <a:ext uri="{FF2B5EF4-FFF2-40B4-BE49-F238E27FC236}">
                    <a16:creationId xmlns:a16="http://schemas.microsoft.com/office/drawing/2014/main" id="{1B2C5636-1304-4B7B-8076-F95C7CB3C487}"/>
                  </a:ext>
                </a:extLst>
              </p:cNvPr>
              <p:cNvSpPr/>
              <p:nvPr/>
            </p:nvSpPr>
            <p:spPr>
              <a:xfrm>
                <a:off x="3290377" y="1970604"/>
                <a:ext cx="221378" cy="185346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5823" extrusionOk="0">
                    <a:moveTo>
                      <a:pt x="2406" y="4168"/>
                    </a:moveTo>
                    <a:lnTo>
                      <a:pt x="2311" y="4537"/>
                    </a:lnTo>
                    <a:lnTo>
                      <a:pt x="2085" y="4537"/>
                    </a:lnTo>
                    <a:cubicBezTo>
                      <a:pt x="1894" y="4537"/>
                      <a:pt x="1727" y="4382"/>
                      <a:pt x="1727" y="4180"/>
                    </a:cubicBezTo>
                    <a:lnTo>
                      <a:pt x="1727" y="4168"/>
                    </a:lnTo>
                    <a:close/>
                    <a:moveTo>
                      <a:pt x="5573" y="358"/>
                    </a:moveTo>
                    <a:cubicBezTo>
                      <a:pt x="5764" y="358"/>
                      <a:pt x="5930" y="525"/>
                      <a:pt x="5930" y="715"/>
                    </a:cubicBezTo>
                    <a:lnTo>
                      <a:pt x="5930" y="3501"/>
                    </a:lnTo>
                    <a:cubicBezTo>
                      <a:pt x="5930" y="3692"/>
                      <a:pt x="5764" y="3858"/>
                      <a:pt x="5573" y="3858"/>
                    </a:cubicBezTo>
                    <a:lnTo>
                      <a:pt x="4168" y="3858"/>
                    </a:lnTo>
                    <a:cubicBezTo>
                      <a:pt x="4144" y="3858"/>
                      <a:pt x="4097" y="3870"/>
                      <a:pt x="4085" y="3882"/>
                    </a:cubicBezTo>
                    <a:lnTo>
                      <a:pt x="2537" y="5001"/>
                    </a:lnTo>
                    <a:lnTo>
                      <a:pt x="2537" y="5001"/>
                    </a:lnTo>
                    <a:lnTo>
                      <a:pt x="2775" y="4049"/>
                    </a:lnTo>
                    <a:cubicBezTo>
                      <a:pt x="2787" y="4001"/>
                      <a:pt x="2775" y="3942"/>
                      <a:pt x="2739" y="3918"/>
                    </a:cubicBezTo>
                    <a:cubicBezTo>
                      <a:pt x="2716" y="3870"/>
                      <a:pt x="2668" y="3858"/>
                      <a:pt x="2608" y="3858"/>
                    </a:cubicBezTo>
                    <a:lnTo>
                      <a:pt x="692" y="3858"/>
                    </a:lnTo>
                    <a:cubicBezTo>
                      <a:pt x="501" y="3858"/>
                      <a:pt x="334" y="3692"/>
                      <a:pt x="334" y="3501"/>
                    </a:cubicBezTo>
                    <a:lnTo>
                      <a:pt x="334" y="715"/>
                    </a:lnTo>
                    <a:cubicBezTo>
                      <a:pt x="334" y="525"/>
                      <a:pt x="501" y="358"/>
                      <a:pt x="692" y="358"/>
                    </a:cubicBezTo>
                    <a:close/>
                    <a:moveTo>
                      <a:pt x="6287" y="1025"/>
                    </a:moveTo>
                    <a:cubicBezTo>
                      <a:pt x="6478" y="1025"/>
                      <a:pt x="6645" y="1191"/>
                      <a:pt x="6645" y="1382"/>
                    </a:cubicBezTo>
                    <a:lnTo>
                      <a:pt x="6645" y="4180"/>
                    </a:lnTo>
                    <a:lnTo>
                      <a:pt x="6633" y="4180"/>
                    </a:lnTo>
                    <a:cubicBezTo>
                      <a:pt x="6633" y="4382"/>
                      <a:pt x="6466" y="4537"/>
                      <a:pt x="6276" y="4537"/>
                    </a:cubicBezTo>
                    <a:lnTo>
                      <a:pt x="4871" y="4537"/>
                    </a:lnTo>
                    <a:cubicBezTo>
                      <a:pt x="4823" y="4537"/>
                      <a:pt x="4787" y="4561"/>
                      <a:pt x="4752" y="4597"/>
                    </a:cubicBezTo>
                    <a:cubicBezTo>
                      <a:pt x="4728" y="4632"/>
                      <a:pt x="4704" y="4692"/>
                      <a:pt x="4728" y="4727"/>
                    </a:cubicBezTo>
                    <a:lnTo>
                      <a:pt x="4847" y="5406"/>
                    </a:lnTo>
                    <a:lnTo>
                      <a:pt x="4847" y="5406"/>
                    </a:lnTo>
                    <a:lnTo>
                      <a:pt x="3656" y="4597"/>
                    </a:lnTo>
                    <a:lnTo>
                      <a:pt x="4251" y="4168"/>
                    </a:lnTo>
                    <a:lnTo>
                      <a:pt x="5585" y="4168"/>
                    </a:lnTo>
                    <a:cubicBezTo>
                      <a:pt x="5954" y="4168"/>
                      <a:pt x="6276" y="3858"/>
                      <a:pt x="6276" y="3489"/>
                    </a:cubicBezTo>
                    <a:lnTo>
                      <a:pt x="6276" y="1025"/>
                    </a:lnTo>
                    <a:close/>
                    <a:moveTo>
                      <a:pt x="692" y="1"/>
                    </a:moveTo>
                    <a:cubicBezTo>
                      <a:pt x="322" y="1"/>
                      <a:pt x="1" y="310"/>
                      <a:pt x="1" y="691"/>
                    </a:cubicBezTo>
                    <a:lnTo>
                      <a:pt x="1" y="3465"/>
                    </a:lnTo>
                    <a:cubicBezTo>
                      <a:pt x="1" y="3846"/>
                      <a:pt x="322" y="4156"/>
                      <a:pt x="692" y="4156"/>
                    </a:cubicBezTo>
                    <a:lnTo>
                      <a:pt x="1406" y="4156"/>
                    </a:lnTo>
                    <a:lnTo>
                      <a:pt x="1406" y="4168"/>
                    </a:lnTo>
                    <a:cubicBezTo>
                      <a:pt x="1406" y="4537"/>
                      <a:pt x="1715" y="4858"/>
                      <a:pt x="2085" y="4858"/>
                    </a:cubicBezTo>
                    <a:lnTo>
                      <a:pt x="2227" y="4858"/>
                    </a:lnTo>
                    <a:lnTo>
                      <a:pt x="2168" y="5120"/>
                    </a:lnTo>
                    <a:cubicBezTo>
                      <a:pt x="2132" y="5228"/>
                      <a:pt x="2180" y="5335"/>
                      <a:pt x="2263" y="5394"/>
                    </a:cubicBezTo>
                    <a:cubicBezTo>
                      <a:pt x="2311" y="5418"/>
                      <a:pt x="2358" y="5430"/>
                      <a:pt x="2406" y="5430"/>
                    </a:cubicBezTo>
                    <a:cubicBezTo>
                      <a:pt x="2442" y="5430"/>
                      <a:pt x="2501" y="5418"/>
                      <a:pt x="2549" y="5394"/>
                    </a:cubicBezTo>
                    <a:lnTo>
                      <a:pt x="3263" y="4870"/>
                    </a:lnTo>
                    <a:lnTo>
                      <a:pt x="3430" y="4870"/>
                    </a:lnTo>
                    <a:lnTo>
                      <a:pt x="4787" y="5775"/>
                    </a:lnTo>
                    <a:cubicBezTo>
                      <a:pt x="4823" y="5811"/>
                      <a:pt x="4871" y="5823"/>
                      <a:pt x="4918" y="5823"/>
                    </a:cubicBezTo>
                    <a:cubicBezTo>
                      <a:pt x="4954" y="5823"/>
                      <a:pt x="5002" y="5811"/>
                      <a:pt x="5049" y="5775"/>
                    </a:cubicBezTo>
                    <a:cubicBezTo>
                      <a:pt x="5144" y="5716"/>
                      <a:pt x="5180" y="5632"/>
                      <a:pt x="5156" y="5525"/>
                    </a:cubicBezTo>
                    <a:lnTo>
                      <a:pt x="5049" y="4870"/>
                    </a:lnTo>
                    <a:lnTo>
                      <a:pt x="6252" y="4870"/>
                    </a:lnTo>
                    <a:cubicBezTo>
                      <a:pt x="6633" y="4870"/>
                      <a:pt x="6942" y="4561"/>
                      <a:pt x="6942" y="4180"/>
                    </a:cubicBezTo>
                    <a:lnTo>
                      <a:pt x="6942" y="1406"/>
                    </a:lnTo>
                    <a:cubicBezTo>
                      <a:pt x="6954" y="1013"/>
                      <a:pt x="6645" y="703"/>
                      <a:pt x="6276" y="703"/>
                    </a:cubicBezTo>
                    <a:cubicBezTo>
                      <a:pt x="6252" y="310"/>
                      <a:pt x="5954" y="1"/>
                      <a:pt x="557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3112;p77">
                <a:extLst>
                  <a:ext uri="{FF2B5EF4-FFF2-40B4-BE49-F238E27FC236}">
                    <a16:creationId xmlns:a16="http://schemas.microsoft.com/office/drawing/2014/main" id="{8ADADEBB-0859-459E-A53D-B0716467C9AD}"/>
                  </a:ext>
                </a:extLst>
              </p:cNvPr>
              <p:cNvSpPr/>
              <p:nvPr/>
            </p:nvSpPr>
            <p:spPr>
              <a:xfrm>
                <a:off x="3329432" y="2004344"/>
                <a:ext cx="26928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679" y="322"/>
                    </a:lnTo>
                    <a:cubicBezTo>
                      <a:pt x="774" y="322"/>
                      <a:pt x="846" y="250"/>
                      <a:pt x="846" y="167"/>
                    </a:cubicBezTo>
                    <a:cubicBezTo>
                      <a:pt x="846" y="72"/>
                      <a:pt x="774" y="0"/>
                      <a:pt x="67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3113;p77">
                <a:extLst>
                  <a:ext uri="{FF2B5EF4-FFF2-40B4-BE49-F238E27FC236}">
                    <a16:creationId xmlns:a16="http://schemas.microsoft.com/office/drawing/2014/main" id="{EC9D4A2E-694E-46F2-9AA2-1DC474C6B810}"/>
                  </a:ext>
                </a:extLst>
              </p:cNvPr>
              <p:cNvSpPr/>
              <p:nvPr/>
            </p:nvSpPr>
            <p:spPr>
              <a:xfrm>
                <a:off x="3368074" y="2004344"/>
                <a:ext cx="82663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322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cubicBezTo>
                      <a:pt x="1" y="250"/>
                      <a:pt x="84" y="322"/>
                      <a:pt x="167" y="322"/>
                    </a:cubicBezTo>
                    <a:lnTo>
                      <a:pt x="2430" y="322"/>
                    </a:lnTo>
                    <a:cubicBezTo>
                      <a:pt x="2525" y="322"/>
                      <a:pt x="2596" y="250"/>
                      <a:pt x="2596" y="167"/>
                    </a:cubicBezTo>
                    <a:cubicBezTo>
                      <a:pt x="2596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3114;p77">
                <a:extLst>
                  <a:ext uri="{FF2B5EF4-FFF2-40B4-BE49-F238E27FC236}">
                    <a16:creationId xmlns:a16="http://schemas.microsoft.com/office/drawing/2014/main" id="{FF579173-18FD-4739-AB81-A859583DC296}"/>
                  </a:ext>
                </a:extLst>
              </p:cNvPr>
              <p:cNvSpPr/>
              <p:nvPr/>
            </p:nvSpPr>
            <p:spPr>
              <a:xfrm>
                <a:off x="3329432" y="2031622"/>
                <a:ext cx="121304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644" y="334"/>
                    </a:lnTo>
                    <a:cubicBezTo>
                      <a:pt x="3739" y="334"/>
                      <a:pt x="3810" y="263"/>
                      <a:pt x="3810" y="167"/>
                    </a:cubicBezTo>
                    <a:cubicBezTo>
                      <a:pt x="3810" y="84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3115;p77">
                <a:extLst>
                  <a:ext uri="{FF2B5EF4-FFF2-40B4-BE49-F238E27FC236}">
                    <a16:creationId xmlns:a16="http://schemas.microsoft.com/office/drawing/2014/main" id="{F10E2E07-5618-4272-96D4-25A0F32B6ECF}"/>
                  </a:ext>
                </a:extLst>
              </p:cNvPr>
              <p:cNvSpPr/>
              <p:nvPr/>
            </p:nvSpPr>
            <p:spPr>
              <a:xfrm>
                <a:off x="3329432" y="2059664"/>
                <a:ext cx="82249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2429" y="334"/>
                    </a:lnTo>
                    <a:cubicBezTo>
                      <a:pt x="2513" y="334"/>
                      <a:pt x="2584" y="251"/>
                      <a:pt x="2584" y="167"/>
                    </a:cubicBezTo>
                    <a:cubicBezTo>
                      <a:pt x="2584" y="72"/>
                      <a:pt x="2513" y="1"/>
                      <a:pt x="242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3116;p77">
                <a:extLst>
                  <a:ext uri="{FF2B5EF4-FFF2-40B4-BE49-F238E27FC236}">
                    <a16:creationId xmlns:a16="http://schemas.microsoft.com/office/drawing/2014/main" id="{A6CB26CD-055A-41BC-8FF1-FAFA84D3F9C6}"/>
                  </a:ext>
                </a:extLst>
              </p:cNvPr>
              <p:cNvSpPr/>
              <p:nvPr/>
            </p:nvSpPr>
            <p:spPr>
              <a:xfrm>
                <a:off x="3423777" y="2059664"/>
                <a:ext cx="2696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847" h="335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75" y="334"/>
                      <a:pt x="846" y="251"/>
                      <a:pt x="846" y="167"/>
                    </a:cubicBezTo>
                    <a:cubicBezTo>
                      <a:pt x="846" y="72"/>
                      <a:pt x="775" y="1"/>
                      <a:pt x="68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A13589-5DD7-47A4-904D-D6707C09D1F0}"/>
                </a:ext>
              </a:extLst>
            </p:cNvPr>
            <p:cNvSpPr txBox="1"/>
            <p:nvPr/>
          </p:nvSpPr>
          <p:spPr>
            <a:xfrm>
              <a:off x="3887334" y="1543030"/>
              <a:ext cx="1369331" cy="52322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7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Airbnb and/or Airbnb Host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08A209-695C-4DD5-881B-EB5417C6525A}"/>
              </a:ext>
            </a:extLst>
          </p:cNvPr>
          <p:cNvSpPr txBox="1"/>
          <p:nvPr/>
        </p:nvSpPr>
        <p:spPr>
          <a:xfrm>
            <a:off x="692727" y="3854537"/>
            <a:ext cx="7758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is important because we can use this data to ensure Airbnb listings in Edinburgh are priced fairly and competitively, keeping Airbnb a relevant supplier of tourist accommodation.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6086845" y="968736"/>
            <a:ext cx="2787600" cy="307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 sz="14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3229700" y="1856400"/>
            <a:ext cx="2787600" cy="34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4B78DB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156363" y="1340478"/>
            <a:ext cx="2787600" cy="356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r>
              <a:rPr lang="en-AU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Relationship between no of Bedrooms and the sites ability to accommodate proven.</a:t>
            </a: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endParaRPr lang="en-A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r>
              <a:rPr lang="en-AU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Sites continually available to be occupied over a 90 day window tend to be an indicator of a better price point.</a:t>
            </a: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endParaRPr lang="en-A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r>
              <a:rPr lang="en-AU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Higher reviewed sites tend to command a better price point.</a:t>
            </a: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endParaRPr lang="en-A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r>
              <a:rPr lang="en-AU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Distance is not a major contributing factor.</a:t>
            </a:r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159675" y="149025"/>
            <a:ext cx="80010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 and Conclusion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D64C3-DF5C-42D9-837C-19E17EE9FFC1}"/>
              </a:ext>
            </a:extLst>
          </p:cNvPr>
          <p:cNvSpPr txBox="1"/>
          <p:nvPr/>
        </p:nvSpPr>
        <p:spPr>
          <a:xfrm>
            <a:off x="166637" y="1422878"/>
            <a:ext cx="2787590" cy="353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With further investigation of categorical data, it is possible that further trends could be identified at are associated with price point of an Airbnb </a:t>
            </a:r>
            <a:r>
              <a:rPr lang="en-AU" b="0" i="0" u="sng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eg</a:t>
            </a:r>
            <a:r>
              <a:rPr lang="en-AU" b="0" i="0" u="sng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Amenities.</a:t>
            </a:r>
          </a:p>
          <a:p>
            <a:pPr marL="0" marR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AU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marR="0" lvl="4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Date data, in relation to the tourist season, associated with The Edinburgh Tattoo and Comedy Festival/Fringe/Arts Festivals would help establish any potential peak an off-peak price differences.</a:t>
            </a:r>
            <a:endParaRPr lang="en-AU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562CA-BA7F-407B-A156-653EBB61740B}"/>
              </a:ext>
            </a:extLst>
          </p:cNvPr>
          <p:cNvSpPr txBox="1"/>
          <p:nvPr/>
        </p:nvSpPr>
        <p:spPr>
          <a:xfrm>
            <a:off x="3126751" y="1422878"/>
            <a:ext cx="2787590" cy="304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r>
              <a:rPr lang="en-A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Outside of merely what the data states, consideration could be placed on the following: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</a:pPr>
            <a:endParaRPr lang="en-AU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Quality of </a:t>
            </a:r>
            <a:r>
              <a:rPr lang="en-AU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Airbnb adverts</a:t>
            </a:r>
            <a:endParaRPr lang="en-AU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Hosts Communication Skills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Physical Amenities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78DB"/>
              </a:buClr>
              <a:buSzPts val="1400"/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Dates during which accommodation is available</a:t>
            </a:r>
          </a:p>
        </p:txBody>
      </p:sp>
      <p:sp>
        <p:nvSpPr>
          <p:cNvPr id="13" name="Google Shape;207;p21">
            <a:extLst>
              <a:ext uri="{FF2B5EF4-FFF2-40B4-BE49-F238E27FC236}">
                <a16:creationId xmlns:a16="http://schemas.microsoft.com/office/drawing/2014/main" id="{8AB096DF-B8E8-4BD5-8C11-51319F11F128}"/>
              </a:ext>
            </a:extLst>
          </p:cNvPr>
          <p:cNvSpPr txBox="1"/>
          <p:nvPr/>
        </p:nvSpPr>
        <p:spPr>
          <a:xfrm>
            <a:off x="166637" y="984731"/>
            <a:ext cx="2787600" cy="307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07;p21">
            <a:extLst>
              <a:ext uri="{FF2B5EF4-FFF2-40B4-BE49-F238E27FC236}">
                <a16:creationId xmlns:a16="http://schemas.microsoft.com/office/drawing/2014/main" id="{6F850EF3-12DA-466F-9113-D5744E118322}"/>
              </a:ext>
            </a:extLst>
          </p:cNvPr>
          <p:cNvSpPr txBox="1"/>
          <p:nvPr/>
        </p:nvSpPr>
        <p:spPr>
          <a:xfrm>
            <a:off x="3126741" y="978033"/>
            <a:ext cx="2787600" cy="307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sz="14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rPr>
              <a:t>External Considerations</a:t>
            </a:r>
            <a:endParaRPr sz="14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-99543" y="4184759"/>
            <a:ext cx="9811713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>
                <a:solidFill>
                  <a:schemeClr val="lt1"/>
                </a:solidFill>
              </a:rPr>
              <a:t> </a:t>
            </a:r>
            <a:br>
              <a:rPr lang="en-US" sz="1800">
                <a:solidFill>
                  <a:schemeClr val="lt1"/>
                </a:solidFill>
              </a:rPr>
            </a:br>
            <a:br>
              <a:rPr lang="en-US"/>
            </a:b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2632574" y="2421308"/>
            <a:ext cx="4347477" cy="797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mbay"/>
                <a:cs typeface="Cambay"/>
                <a:sym typeface="Cambay"/>
              </a:rPr>
              <a:t>Do you have any questions?</a:t>
            </a:r>
            <a:endParaRPr sz="40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Cambay"/>
              <a:cs typeface="Cambay"/>
              <a:sym typeface="Camb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2520800" y="864916"/>
            <a:ext cx="4102399" cy="11812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</a:pPr>
            <a:r>
              <a:rPr lang="en-US" sz="4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mbay"/>
                <a:cs typeface="Cambay"/>
                <a:sym typeface="Cambay"/>
              </a:rPr>
              <a:t>THANK YOU</a:t>
            </a: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title"/>
          </p:nvPr>
        </p:nvSpPr>
        <p:spPr>
          <a:xfrm>
            <a:off x="184298" y="13260"/>
            <a:ext cx="7589100" cy="8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solidFill>
                  <a:schemeClr val="tx1"/>
                </a:solidFill>
              </a:rPr>
              <a:t>Presentation Agenda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475225" y="3895975"/>
            <a:ext cx="330600" cy="329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66870" y="1329175"/>
            <a:ext cx="147300" cy="329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780025" y="2969725"/>
            <a:ext cx="330600" cy="329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66875" y="3895975"/>
            <a:ext cx="147300" cy="3296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4908275" y="3895927"/>
            <a:ext cx="147300" cy="3153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4908283" y="1329179"/>
            <a:ext cx="147300" cy="3297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1110625" y="1224525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1.Business Question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1110625" y="2437061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2.Methodology</a:t>
            </a:r>
            <a:endParaRPr sz="2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1110625" y="3672202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3.EDA and Results</a:t>
            </a:r>
            <a:endParaRPr sz="2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5271424" y="1224474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4.Analysis</a:t>
            </a:r>
            <a:endParaRPr sz="2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271424" y="2430625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5.Results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5271424" y="3710828"/>
            <a:ext cx="3070500" cy="539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6.Summary, Conclusion and Further Steps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/>
        </p:nvSpPr>
        <p:spPr>
          <a:xfrm>
            <a:off x="1263325" y="1232075"/>
            <a:ext cx="6017700" cy="221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AU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"Is it possible to identify which qualities and trends within Airbnb listings have the biggest influence on their price?"</a:t>
            </a:r>
            <a:endParaRPr sz="2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Cambay"/>
              <a:cs typeface="Arial" panose="020B0604020202020204" pitchFamily="34" charset="0"/>
              <a:sym typeface="Cambay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191386" y="0"/>
            <a:ext cx="8001000" cy="85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Business Question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4725-D480-44E3-B830-8BA74725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83" y="175445"/>
            <a:ext cx="8520600" cy="572700"/>
          </a:xfr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/>
          <a:lstStyle/>
          <a:p>
            <a:r>
              <a:rPr lang="en-AU" b="1" dirty="0"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B6CF2-2261-4ECD-928D-FB2A499FE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48145"/>
            <a:ext cx="8520600" cy="2094292"/>
          </a:xfrm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/>
          <a:lstStyle/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Data set taken from </a:t>
            </a:r>
            <a:r>
              <a:rPr lang="en-AU" sz="1600" dirty="0" err="1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InsideAirbnb</a:t>
            </a: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14300" indent="0">
              <a:buNone/>
            </a:pP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Raw Data set, initially 6557 rows 74 columns</a:t>
            </a:r>
          </a:p>
          <a:p>
            <a:pPr marL="114300" indent="0">
              <a:buNone/>
            </a:pP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Null Values, both present, in full columns and sporadic rows</a:t>
            </a:r>
          </a:p>
          <a:p>
            <a:pPr marL="114300" indent="0">
              <a:buNone/>
            </a:pP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Irrelevant columns and strong outliers removed</a:t>
            </a:r>
          </a:p>
          <a:p>
            <a:pPr marL="114300" indent="0">
              <a:buNone/>
            </a:pP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Null Values addressed within Data set</a:t>
            </a:r>
          </a:p>
          <a:p>
            <a:pPr marL="114300" indent="0">
              <a:buNone/>
            </a:pPr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Data set then condensed to relevant information</a:t>
            </a:r>
          </a:p>
          <a:p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AU" sz="1600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40000"/>
                    </a:srgbClr>
                  </a:outerShdw>
                </a:effectLst>
              </a:rPr>
              <a:t>Once cleaned, Data set contained 6435 rows and 64 columns</a:t>
            </a:r>
          </a:p>
          <a:p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AU" sz="1600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AU" dirty="0"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A01F9-EE54-4B34-BED2-26C8339B7C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4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226828" y="8979"/>
            <a:ext cx="8001000" cy="851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Methodology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5293F-3517-421D-BF8F-3C11319887DB}"/>
              </a:ext>
            </a:extLst>
          </p:cNvPr>
          <p:cNvGrpSpPr/>
          <p:nvPr/>
        </p:nvGrpSpPr>
        <p:grpSpPr>
          <a:xfrm>
            <a:off x="531628" y="1388667"/>
            <a:ext cx="7933847" cy="2616423"/>
            <a:chOff x="226828" y="1413239"/>
            <a:chExt cx="7933847" cy="2591851"/>
          </a:xfrm>
        </p:grpSpPr>
        <p:sp>
          <p:nvSpPr>
            <p:cNvPr id="105" name="Google Shape;105;p7"/>
            <p:cNvSpPr/>
            <p:nvPr/>
          </p:nvSpPr>
          <p:spPr>
            <a:xfrm>
              <a:off x="226828" y="1452990"/>
              <a:ext cx="2398756" cy="2552100"/>
            </a:xfrm>
            <a:prstGeom prst="chevron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 txBox="1"/>
            <p:nvPr/>
          </p:nvSpPr>
          <p:spPr>
            <a:xfrm>
              <a:off x="1125705" y="1672513"/>
              <a:ext cx="1318437" cy="2181172"/>
            </a:xfrm>
            <a:prstGeom prst="rect">
              <a:avLst/>
            </a:prstGeom>
            <a:noFill/>
            <a:ln>
              <a:noFill/>
            </a:ln>
            <a:effectLst>
              <a:innerShdw blurRad="114300" dir="1200000">
                <a:prstClr val="black">
                  <a:alpha val="50000"/>
                </a:prstClr>
              </a:inn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Import,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cleaned</a:t>
              </a: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 Airbnb data</a:t>
              </a:r>
              <a:endParaRPr b="0" i="0" u="none" strike="noStrike" cap="none" dirty="0">
                <a:solidFill>
                  <a:schemeClr val="tx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109" name="Google Shape;109;p7"/>
            <p:cNvSpPr txBox="1"/>
            <p:nvPr/>
          </p:nvSpPr>
          <p:spPr>
            <a:xfrm>
              <a:off x="2652680" y="1690445"/>
              <a:ext cx="1210697" cy="208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Commit to EDA</a:t>
              </a:r>
              <a:endParaRPr b="0" i="0" u="none" strike="noStrike" cap="none" dirty="0">
                <a:solidFill>
                  <a:schemeClr val="tx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110" name="Google Shape;110;p7"/>
            <p:cNvSpPr txBox="1"/>
            <p:nvPr/>
          </p:nvSpPr>
          <p:spPr>
            <a:xfrm>
              <a:off x="4118171" y="1502632"/>
              <a:ext cx="1107231" cy="2423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Key Variable Selection</a:t>
              </a:r>
              <a:endParaRPr b="0" i="0" u="none" strike="noStrike" cap="none" dirty="0">
                <a:solidFill>
                  <a:schemeClr val="tx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3" name="Google Shape;110;p7">
              <a:extLst>
                <a:ext uri="{FF2B5EF4-FFF2-40B4-BE49-F238E27FC236}">
                  <a16:creationId xmlns:a16="http://schemas.microsoft.com/office/drawing/2014/main" id="{B52BC339-F4EE-47D3-AB75-D0847CA4575D}"/>
                </a:ext>
              </a:extLst>
            </p:cNvPr>
            <p:cNvSpPr txBox="1"/>
            <p:nvPr/>
          </p:nvSpPr>
          <p:spPr>
            <a:xfrm>
              <a:off x="6858390" y="1579888"/>
              <a:ext cx="1235478" cy="22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Evaluate and Conclude</a:t>
              </a:r>
            </a:p>
          </p:txBody>
        </p:sp>
        <p:sp>
          <p:nvSpPr>
            <p:cNvPr id="11" name="Google Shape;105;p7">
              <a:extLst>
                <a:ext uri="{FF2B5EF4-FFF2-40B4-BE49-F238E27FC236}">
                  <a16:creationId xmlns:a16="http://schemas.microsoft.com/office/drawing/2014/main" id="{4FF0496A-A25E-4622-B6F1-60988C2B91A9}"/>
                </a:ext>
              </a:extLst>
            </p:cNvPr>
            <p:cNvSpPr/>
            <p:nvPr/>
          </p:nvSpPr>
          <p:spPr>
            <a:xfrm>
              <a:off x="1728466" y="1434176"/>
              <a:ext cx="2279726" cy="2552100"/>
            </a:xfrm>
            <a:prstGeom prst="chevron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"/>
                <a:buFont typeface="Arial"/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;p7">
              <a:extLst>
                <a:ext uri="{FF2B5EF4-FFF2-40B4-BE49-F238E27FC236}">
                  <a16:creationId xmlns:a16="http://schemas.microsoft.com/office/drawing/2014/main" id="{8C3B16CC-48AF-4576-A9D5-AAC64A202E31}"/>
                </a:ext>
              </a:extLst>
            </p:cNvPr>
            <p:cNvSpPr/>
            <p:nvPr/>
          </p:nvSpPr>
          <p:spPr>
            <a:xfrm>
              <a:off x="3129250" y="1434176"/>
              <a:ext cx="2279726" cy="2552100"/>
            </a:xfrm>
            <a:prstGeom prst="chevron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"/>
                <a:buFont typeface="Arial"/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;p7">
              <a:extLst>
                <a:ext uri="{FF2B5EF4-FFF2-40B4-BE49-F238E27FC236}">
                  <a16:creationId xmlns:a16="http://schemas.microsoft.com/office/drawing/2014/main" id="{DE99569E-364A-4489-AF90-FED60C96E196}"/>
                </a:ext>
              </a:extLst>
            </p:cNvPr>
            <p:cNvSpPr/>
            <p:nvPr/>
          </p:nvSpPr>
          <p:spPr>
            <a:xfrm>
              <a:off x="5880949" y="1413239"/>
              <a:ext cx="2279726" cy="2552100"/>
            </a:xfrm>
            <a:prstGeom prst="chevron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"/>
                <a:buFont typeface="Arial"/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5;p7">
              <a:extLst>
                <a:ext uri="{FF2B5EF4-FFF2-40B4-BE49-F238E27FC236}">
                  <a16:creationId xmlns:a16="http://schemas.microsoft.com/office/drawing/2014/main" id="{658A021F-9085-40BA-822C-00A2751606FD}"/>
                </a:ext>
              </a:extLst>
            </p:cNvPr>
            <p:cNvSpPr/>
            <p:nvPr/>
          </p:nvSpPr>
          <p:spPr>
            <a:xfrm>
              <a:off x="4511858" y="1413239"/>
              <a:ext cx="2279726" cy="2552100"/>
            </a:xfrm>
            <a:prstGeom prst="chevron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"/>
                <a:buFont typeface="Arial"/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0;p7">
              <a:extLst>
                <a:ext uri="{FF2B5EF4-FFF2-40B4-BE49-F238E27FC236}">
                  <a16:creationId xmlns:a16="http://schemas.microsoft.com/office/drawing/2014/main" id="{4BE256A1-9A34-471F-9587-22A017216F14}"/>
                </a:ext>
              </a:extLst>
            </p:cNvPr>
            <p:cNvSpPr txBox="1"/>
            <p:nvPr/>
          </p:nvSpPr>
          <p:spPr>
            <a:xfrm>
              <a:off x="5439901" y="1600825"/>
              <a:ext cx="1235478" cy="22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b="0" i="0" u="none" strike="noStrike" cap="none" dirty="0">
                  <a:solidFill>
                    <a:schemeClr val="tx2">
                      <a:lumMod val="1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mbay"/>
                  <a:ea typeface="Cambay"/>
                  <a:cs typeface="Cambay"/>
                  <a:sym typeface="Cambay"/>
                </a:rPr>
                <a:t>Machine Learning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/>
        </p:nvSpPr>
        <p:spPr>
          <a:xfrm>
            <a:off x="2258810" y="230997"/>
            <a:ext cx="4224600" cy="887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Cambay"/>
                <a:cs typeface="Cambay"/>
                <a:sym typeface="Cambay"/>
              </a:rPr>
              <a:t>Folium Map of Edinburgh with The Top 100 Airbnb Sites</a:t>
            </a: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Cambay"/>
              <a:cs typeface="Cambay"/>
              <a:sym typeface="Cambay"/>
            </a:endParaRPr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238279" y="0"/>
            <a:ext cx="1936886" cy="88770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4B092-D5D9-4056-A580-58307279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47" y="1027102"/>
            <a:ext cx="6650506" cy="4033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f6ea6fc16_0_12"/>
          <p:cNvSpPr txBox="1"/>
          <p:nvPr/>
        </p:nvSpPr>
        <p:spPr>
          <a:xfrm>
            <a:off x="1130644" y="799594"/>
            <a:ext cx="63597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Cambay"/>
              <a:cs typeface="Cambay"/>
              <a:sym typeface="Cambay"/>
            </a:endParaRPr>
          </a:p>
        </p:txBody>
      </p:sp>
      <p:sp>
        <p:nvSpPr>
          <p:cNvPr id="127" name="Google Shape;127;g8f6ea6fc16_0_12"/>
          <p:cNvSpPr txBox="1">
            <a:spLocks noGrp="1"/>
          </p:cNvSpPr>
          <p:nvPr>
            <p:ph type="title"/>
          </p:nvPr>
        </p:nvSpPr>
        <p:spPr>
          <a:xfrm>
            <a:off x="273539" y="14403"/>
            <a:ext cx="4036955" cy="77804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How Much?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C4A7F87-3752-4A67-988B-13A34F3065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37" y="914400"/>
            <a:ext cx="6482401" cy="2951608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0D453-DF3B-44F7-90E0-A91755E4EB38}"/>
              </a:ext>
            </a:extLst>
          </p:cNvPr>
          <p:cNvSpPr txBox="1"/>
          <p:nvPr/>
        </p:nvSpPr>
        <p:spPr>
          <a:xfrm>
            <a:off x="728663" y="4064794"/>
            <a:ext cx="782240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dirty="0"/>
              <a:t>Large number of accommodation sites situated in older parts of Edinburgh, largely frequented with tourists. Lesser numbers in The New Town and more residential areas.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f6ea6fc16_0_41"/>
          <p:cNvSpPr txBox="1"/>
          <p:nvPr/>
        </p:nvSpPr>
        <p:spPr>
          <a:xfrm>
            <a:off x="1274318" y="687991"/>
            <a:ext cx="63597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2">
                  <a:lumMod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34" name="Google Shape;134;g8f6ea6fc16_0_41"/>
          <p:cNvSpPr txBox="1">
            <a:spLocks noGrp="1"/>
          </p:cNvSpPr>
          <p:nvPr>
            <p:ph type="title"/>
          </p:nvPr>
        </p:nvSpPr>
        <p:spPr>
          <a:xfrm>
            <a:off x="181107" y="7144"/>
            <a:ext cx="4148006" cy="851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How Much?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AE8D15-942C-455D-A306-157549F4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9" y="687991"/>
            <a:ext cx="6359700" cy="3372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1AAD3-38F9-490B-9D4D-421CEF8B7921}"/>
              </a:ext>
            </a:extLst>
          </p:cNvPr>
          <p:cNvSpPr txBox="1"/>
          <p:nvPr/>
        </p:nvSpPr>
        <p:spPr>
          <a:xfrm>
            <a:off x="728663" y="4114800"/>
            <a:ext cx="7200900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dirty="0"/>
              <a:t>Most expensive areas associated with scenic locations within Edinburgh, inclusive of Old Town. This again suggest that Airbnb sites are geared towards the tourist market.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f6ea6fc16_0_49"/>
          <p:cNvSpPr txBox="1"/>
          <p:nvPr/>
        </p:nvSpPr>
        <p:spPr>
          <a:xfrm>
            <a:off x="1066567" y="855923"/>
            <a:ext cx="63597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41" name="Google Shape;141;g8f6ea6fc16_0_49"/>
          <p:cNvSpPr txBox="1">
            <a:spLocks noGrp="1"/>
          </p:cNvSpPr>
          <p:nvPr>
            <p:ph type="title"/>
          </p:nvPr>
        </p:nvSpPr>
        <p:spPr>
          <a:xfrm>
            <a:off x="245917" y="-8738"/>
            <a:ext cx="8001000" cy="851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Size and Price</a:t>
            </a:r>
            <a:endParaRPr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ABF05-49A8-40CB-99D6-50FC0E17625F}"/>
              </a:ext>
            </a:extLst>
          </p:cNvPr>
          <p:cNvSpPr txBox="1"/>
          <p:nvPr/>
        </p:nvSpPr>
        <p:spPr>
          <a:xfrm>
            <a:off x="1066567" y="4307955"/>
            <a:ext cx="7289137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dirty="0"/>
              <a:t>Graph showing relationship between distance from Edinburgh centre, in relation to Price and number of rooms. Price point does not necessarily change the further out you stay.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638CC83-8DB2-4E8A-A589-CC991D80D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846" y="863340"/>
            <a:ext cx="6986587" cy="34371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668</Words>
  <Application>Microsoft Office PowerPoint</Application>
  <PresentationFormat>On-screen Show (16:9)</PresentationFormat>
  <Paragraphs>113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Cambay</vt:lpstr>
      <vt:lpstr>Poppins</vt:lpstr>
      <vt:lpstr>Roboto Light</vt:lpstr>
      <vt:lpstr>Simple Light</vt:lpstr>
      <vt:lpstr>Understanding Key Qualities in Airbnb’s Edinburgh listings to Identify Potential Price Trends</vt:lpstr>
      <vt:lpstr>Presentation Agenda</vt:lpstr>
      <vt:lpstr>Business Question</vt:lpstr>
      <vt:lpstr>The Data</vt:lpstr>
      <vt:lpstr>The Methodology</vt:lpstr>
      <vt:lpstr>Analysis </vt:lpstr>
      <vt:lpstr>Analysis - How Much?</vt:lpstr>
      <vt:lpstr>Analysis – How Much?</vt:lpstr>
      <vt:lpstr>Analysis – Size and Price</vt:lpstr>
      <vt:lpstr>Analysis - Price and Geography</vt:lpstr>
      <vt:lpstr>Results – Lasso and Ridge</vt:lpstr>
      <vt:lpstr>Results – Random Forest</vt:lpstr>
      <vt:lpstr>Analysis</vt:lpstr>
      <vt:lpstr>Next Steps</vt:lpstr>
      <vt:lpstr>Summary and Conclusion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Bunq Bank’s Key Advertising Demographics</dc:title>
  <dc:creator>Fraser Stark</dc:creator>
  <cp:lastModifiedBy>Fraser Stark</cp:lastModifiedBy>
  <cp:revision>50</cp:revision>
  <cp:lastPrinted>2020-09-24T07:52:02Z</cp:lastPrinted>
  <dcterms:modified xsi:type="dcterms:W3CDTF">2020-12-03T06:55:10Z</dcterms:modified>
</cp:coreProperties>
</file>